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4" r:id="rId19"/>
  </p:sldIdLst>
  <p:sldSz cx="12192000" cy="6858000"/>
  <p:notesSz cx="6858000" cy="9144000"/>
  <p:embeddedFontLst>
    <p:embeddedFont>
      <p:font typeface="Cabin" pitchFamily="2"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89E36B-65C9-464C-9F65-AEFBE77E8A1D}">
  <a:tblStyle styleId="{5589E36B-65C9-464C-9F65-AEFBE77E8A1D}" styleName="Table_0">
    <a:wholeTbl>
      <a:tcTxStyle b="off" i="off">
        <a:font>
          <a:latin typeface="Gill Sans MT"/>
          <a:ea typeface="Gill Sans MT"/>
          <a:cs typeface="Gill Sans MT"/>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3E7E8"/>
          </a:solidFill>
        </a:fill>
      </a:tcStyle>
    </a:wholeTbl>
    <a:band1H>
      <a:tcTxStyle/>
      <a:tcStyle>
        <a:tcBdr/>
        <a:fill>
          <a:solidFill>
            <a:srgbClr val="E5CBCD"/>
          </a:solidFill>
        </a:fill>
      </a:tcStyle>
    </a:band1H>
    <a:band2H>
      <a:tcTxStyle/>
      <a:tcStyle>
        <a:tcBdr/>
      </a:tcStyle>
    </a:band2H>
    <a:band1V>
      <a:tcTxStyle/>
      <a:tcStyle>
        <a:tcBdr/>
        <a:fill>
          <a:solidFill>
            <a:srgbClr val="E5CBCD"/>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F3E7E8"/>
          </a:solidFill>
        </a:fill>
      </a:tcStyle>
    </a:lastRow>
    <a:seCell>
      <a:tcTxStyle/>
      <a:tcStyle>
        <a:tcBdr/>
      </a:tcStyle>
    </a:seCell>
    <a:swCell>
      <a:tcTxStyle/>
      <a:tcStyle>
        <a:tcBdr/>
      </a:tcStyle>
    </a:swCell>
    <a:firstRow>
      <a:tcTxStyle b="on" i="off"/>
      <a:tcStyle>
        <a:tcBdr/>
        <a:fill>
          <a:solidFill>
            <a:srgbClr val="F3E7E8"/>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12"/>
    <p:restoredTop sz="94701"/>
  </p:normalViewPr>
  <p:slideViewPr>
    <p:cSldViewPr snapToGrid="0" snapToObjects="1">
      <p:cViewPr varScale="1">
        <p:scale>
          <a:sx n="132" d="100"/>
          <a:sy n="132" d="100"/>
        </p:scale>
        <p:origin x="20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47073177c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47073177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47073177c_0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47073177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47073177c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47073177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47073177c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47073177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47073177c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47073177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lstStyle>
            <a:lvl1pPr marR="0" lvl="0" algn="l" rtl="0">
              <a:lnSpc>
                <a:spcPct val="90000"/>
              </a:lnSpc>
              <a:spcBef>
                <a:spcPts val="0"/>
              </a:spcBef>
              <a:spcAft>
                <a:spcPts val="0"/>
              </a:spcAft>
              <a:buClr>
                <a:schemeClr val="dk1"/>
              </a:buClr>
              <a:buSzPts val="6600"/>
              <a:buFont typeface="Cabin"/>
              <a:buNone/>
              <a:defRPr sz="66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2"/>
          <p:cNvSpPr txBox="1">
            <a:spLocks noGrp="1"/>
          </p:cNvSpPr>
          <p:nvPr>
            <p:ph type="subTitle" idx="1"/>
          </p:nvPr>
        </p:nvSpPr>
        <p:spPr>
          <a:xfrm>
            <a:off x="2417780" y="3531204"/>
            <a:ext cx="8637072" cy="977621"/>
          </a:xfrm>
          <a:prstGeom prst="rect">
            <a:avLst/>
          </a:prstGeom>
          <a:noFill/>
          <a:ln>
            <a:noFill/>
          </a:ln>
        </p:spPr>
        <p:txBody>
          <a:bodyPr spcFirstLastPara="1" wrap="square" lIns="91425" tIns="91425" rIns="91425" bIns="91425" anchor="t" anchorCtr="0"/>
          <a:lstStyle>
            <a:lvl1pPr marR="0" lvl="0" algn="l" rtl="0">
              <a:lnSpc>
                <a:spcPct val="120000"/>
              </a:lnSpc>
              <a:spcBef>
                <a:spcPts val="1000"/>
              </a:spcBef>
              <a:spcAft>
                <a:spcPts val="0"/>
              </a:spcAft>
              <a:buClr>
                <a:schemeClr val="accent1"/>
              </a:buClr>
              <a:buSzPts val="1800"/>
              <a:buFont typeface="Arial"/>
              <a:buNone/>
              <a:defRPr sz="1800" b="0" i="0" u="none" strike="noStrike" cap="none">
                <a:solidFill>
                  <a:schemeClr val="dk1"/>
                </a:solidFill>
                <a:latin typeface="Cabin"/>
                <a:ea typeface="Cabin"/>
                <a:cs typeface="Cabin"/>
                <a:sym typeface="Cabin"/>
              </a:defRPr>
            </a:lvl1pPr>
            <a:lvl2pPr marR="0" lvl="1" algn="ctr" rtl="0">
              <a:lnSpc>
                <a:spcPct val="120000"/>
              </a:lnSpc>
              <a:spcBef>
                <a:spcPts val="500"/>
              </a:spcBef>
              <a:spcAft>
                <a:spcPts val="0"/>
              </a:spcAft>
              <a:buClr>
                <a:schemeClr val="accent1"/>
              </a:buClr>
              <a:buSzPts val="1800"/>
              <a:buFont typeface="Arial"/>
              <a:buNone/>
              <a:defRPr sz="1800" b="0" i="0" u="none" strike="noStrike" cap="none">
                <a:solidFill>
                  <a:schemeClr val="dk1"/>
                </a:solidFill>
                <a:latin typeface="Cabin"/>
                <a:ea typeface="Cabin"/>
                <a:cs typeface="Cabin"/>
                <a:sym typeface="Cabin"/>
              </a:defRPr>
            </a:lvl2pPr>
            <a:lvl3pPr marR="0" lvl="2" algn="ctr" rtl="0">
              <a:lnSpc>
                <a:spcPct val="120000"/>
              </a:lnSpc>
              <a:spcBef>
                <a:spcPts val="500"/>
              </a:spcBef>
              <a:spcAft>
                <a:spcPts val="0"/>
              </a:spcAft>
              <a:buClr>
                <a:schemeClr val="accent1"/>
              </a:buClr>
              <a:buSzPts val="1800"/>
              <a:buFont typeface="Arial"/>
              <a:buNone/>
              <a:defRPr sz="1800" b="0" i="0" u="none" strike="noStrike" cap="none">
                <a:solidFill>
                  <a:schemeClr val="dk1"/>
                </a:solidFill>
                <a:latin typeface="Cabin"/>
                <a:ea typeface="Cabin"/>
                <a:cs typeface="Cabin"/>
                <a:sym typeface="Cabin"/>
              </a:defRPr>
            </a:lvl3pPr>
            <a:lvl4pPr marR="0" lvl="3" algn="ctr" rtl="0">
              <a:lnSpc>
                <a:spcPct val="120000"/>
              </a:lnSpc>
              <a:spcBef>
                <a:spcPts val="500"/>
              </a:spcBef>
              <a:spcAft>
                <a:spcPts val="0"/>
              </a:spcAft>
              <a:buClr>
                <a:schemeClr val="accent1"/>
              </a:buClr>
              <a:buSzPts val="1600"/>
              <a:buFont typeface="Arial"/>
              <a:buNone/>
              <a:defRPr sz="1600" b="0" i="0" u="none" strike="noStrike" cap="none">
                <a:solidFill>
                  <a:schemeClr val="dk1"/>
                </a:solidFill>
                <a:latin typeface="Cabin"/>
                <a:ea typeface="Cabin"/>
                <a:cs typeface="Cabin"/>
                <a:sym typeface="Cabin"/>
              </a:defRPr>
            </a:lvl4pPr>
            <a:lvl5pPr marR="0" lvl="4" algn="ctr" rtl="0">
              <a:lnSpc>
                <a:spcPct val="120000"/>
              </a:lnSpc>
              <a:spcBef>
                <a:spcPts val="500"/>
              </a:spcBef>
              <a:spcAft>
                <a:spcPts val="0"/>
              </a:spcAft>
              <a:buClr>
                <a:schemeClr val="accent1"/>
              </a:buClr>
              <a:buSzPts val="1600"/>
              <a:buFont typeface="Arial"/>
              <a:buNone/>
              <a:defRPr sz="1600" b="0" i="0" u="none" strike="noStrike" cap="none">
                <a:solidFill>
                  <a:schemeClr val="dk1"/>
                </a:solidFill>
                <a:latin typeface="Cabin"/>
                <a:ea typeface="Cabin"/>
                <a:cs typeface="Cabin"/>
                <a:sym typeface="Cabin"/>
              </a:defRPr>
            </a:lvl5pPr>
            <a:lvl6pPr marR="0" lvl="5" algn="ctr" rtl="0">
              <a:lnSpc>
                <a:spcPct val="120000"/>
              </a:lnSpc>
              <a:spcBef>
                <a:spcPts val="500"/>
              </a:spcBef>
              <a:spcAft>
                <a:spcPts val="0"/>
              </a:spcAft>
              <a:buClr>
                <a:schemeClr val="accent1"/>
              </a:buClr>
              <a:buSzPts val="1600"/>
              <a:buFont typeface="Arial"/>
              <a:buNone/>
              <a:defRPr sz="1600" b="0" i="0" u="none" strike="noStrike" cap="none">
                <a:solidFill>
                  <a:schemeClr val="dk1"/>
                </a:solidFill>
                <a:latin typeface="Cabin"/>
                <a:ea typeface="Cabin"/>
                <a:cs typeface="Cabin"/>
                <a:sym typeface="Cabin"/>
              </a:defRPr>
            </a:lvl6pPr>
            <a:lvl7pPr marR="0" lvl="6" algn="ctr" rtl="0">
              <a:lnSpc>
                <a:spcPct val="120000"/>
              </a:lnSpc>
              <a:spcBef>
                <a:spcPts val="500"/>
              </a:spcBef>
              <a:spcAft>
                <a:spcPts val="0"/>
              </a:spcAft>
              <a:buClr>
                <a:schemeClr val="accent1"/>
              </a:buClr>
              <a:buSzPts val="1600"/>
              <a:buFont typeface="Arial"/>
              <a:buNone/>
              <a:defRPr sz="1600" b="0" i="0" u="none" strike="noStrike" cap="none">
                <a:solidFill>
                  <a:schemeClr val="dk1"/>
                </a:solidFill>
                <a:latin typeface="Cabin"/>
                <a:ea typeface="Cabin"/>
                <a:cs typeface="Cabin"/>
                <a:sym typeface="Cabin"/>
              </a:defRPr>
            </a:lvl7pPr>
            <a:lvl8pPr marR="0" lvl="7" algn="ctr" rtl="0">
              <a:lnSpc>
                <a:spcPct val="120000"/>
              </a:lnSpc>
              <a:spcBef>
                <a:spcPts val="500"/>
              </a:spcBef>
              <a:spcAft>
                <a:spcPts val="0"/>
              </a:spcAft>
              <a:buClr>
                <a:schemeClr val="accent1"/>
              </a:buClr>
              <a:buSzPts val="1600"/>
              <a:buFont typeface="Arial"/>
              <a:buNone/>
              <a:defRPr sz="1600" b="0" i="0" u="none" strike="noStrike" cap="none">
                <a:solidFill>
                  <a:schemeClr val="dk1"/>
                </a:solidFill>
                <a:latin typeface="Cabin"/>
                <a:ea typeface="Cabin"/>
                <a:cs typeface="Cabin"/>
                <a:sym typeface="Cabin"/>
              </a:defRPr>
            </a:lvl8pPr>
            <a:lvl9pPr marR="0" lvl="8" algn="ctr" rtl="0">
              <a:lnSpc>
                <a:spcPct val="120000"/>
              </a:lnSpc>
              <a:spcBef>
                <a:spcPts val="500"/>
              </a:spcBef>
              <a:spcAft>
                <a:spcPts val="0"/>
              </a:spcAft>
              <a:buClr>
                <a:schemeClr val="accent1"/>
              </a:buClr>
              <a:buSzPts val="1600"/>
              <a:buFont typeface="Arial"/>
              <a:buNone/>
              <a:defRPr sz="1600" b="0" i="0" u="none" strike="noStrike" cap="none">
                <a:solidFill>
                  <a:schemeClr val="dk1"/>
                </a:solidFill>
                <a:latin typeface="Cabin"/>
                <a:ea typeface="Cabin"/>
                <a:cs typeface="Cabin"/>
                <a:sym typeface="Cabin"/>
              </a:defRPr>
            </a:lvl9pPr>
          </a:lstStyle>
          <a:p>
            <a:endParaRPr/>
          </a:p>
        </p:txBody>
      </p:sp>
      <p:sp>
        <p:nvSpPr>
          <p:cNvPr id="17" name="Google Shape;17;p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8" name="Google Shape;18;p2"/>
          <p:cNvSpPr txBox="1">
            <a:spLocks noGrp="1"/>
          </p:cNvSpPr>
          <p:nvPr>
            <p:ph type="ftr" idx="11"/>
          </p:nvPr>
        </p:nvSpPr>
        <p:spPr>
          <a:xfrm>
            <a:off x="2416500" y="329307"/>
            <a:ext cx="4973915"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9" name="Google Shape;19;p2"/>
          <p:cNvSpPr txBox="1">
            <a:spLocks noGrp="1"/>
          </p:cNvSpPr>
          <p:nvPr>
            <p:ph type="sldNum" idx="12"/>
          </p:nvPr>
        </p:nvSpPr>
        <p:spPr>
          <a:xfrm>
            <a:off x="1437664"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20" name="Google Shape;20;p2"/>
          <p:cNvCxnSpPr/>
          <p:nvPr/>
        </p:nvCxnSpPr>
        <p:spPr>
          <a:xfrm>
            <a:off x="2417780" y="3528542"/>
            <a:ext cx="863707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rot="5400000">
            <a:off x="7917038" y="2321047"/>
            <a:ext cx="4659889" cy="161574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3200"/>
              <a:buFont typeface="Cabin"/>
              <a:buNone/>
              <a:defRPr sz="32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12"/>
          <p:cNvSpPr txBox="1">
            <a:spLocks noGrp="1"/>
          </p:cNvSpPr>
          <p:nvPr>
            <p:ph type="body" idx="1"/>
          </p:nvPr>
        </p:nvSpPr>
        <p:spPr>
          <a:xfrm rot="5400000">
            <a:off x="3029143" y="-785498"/>
            <a:ext cx="4659889" cy="7828830"/>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9pPr>
          </a:lstStyle>
          <a:p>
            <a:endParaRPr/>
          </a:p>
        </p:txBody>
      </p:sp>
      <p:sp>
        <p:nvSpPr>
          <p:cNvPr id="92" name="Google Shape;92;p12"/>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93" name="Google Shape;93;p12"/>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94" name="Google Shape;94;p12"/>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95" name="Google Shape;95;p12"/>
          <p:cNvCxnSpPr/>
          <p:nvPr/>
        </p:nvCxnSpPr>
        <p:spPr>
          <a:xfrm>
            <a:off x="9439111" y="798973"/>
            <a:ext cx="0" cy="4659889"/>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3200"/>
              <a:buFont typeface="Cabin"/>
              <a:buNone/>
              <a:defRPr sz="32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9pPr>
          </a:lstStyle>
          <a:p>
            <a:endParaRPr/>
          </a:p>
        </p:txBody>
      </p:sp>
      <p:sp>
        <p:nvSpPr>
          <p:cNvPr id="24" name="Google Shape;24;p3"/>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25" name="Google Shape;25;p3"/>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26" name="Google Shape;26;p3"/>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27" name="Google Shape;27;p3"/>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1454239" y="1756130"/>
            <a:ext cx="8643154" cy="188795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600"/>
              <a:buFont typeface="Cabin"/>
              <a:buNone/>
              <a:defRPr sz="36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4"/>
          <p:cNvSpPr txBox="1">
            <a:spLocks noGrp="1"/>
          </p:cNvSpPr>
          <p:nvPr>
            <p:ph type="body" idx="1"/>
          </p:nvPr>
        </p:nvSpPr>
        <p:spPr>
          <a:xfrm>
            <a:off x="1454239" y="3806195"/>
            <a:ext cx="8630446" cy="1012929"/>
          </a:xfrm>
          <a:prstGeom prst="rect">
            <a:avLst/>
          </a:prstGeom>
          <a:noFill/>
          <a:ln>
            <a:noFill/>
          </a:ln>
        </p:spPr>
        <p:txBody>
          <a:bodyPr spcFirstLastPara="1" wrap="square" lIns="91425" tIns="91425" rIns="91425" bIns="45700" anchor="t" anchorCtr="0"/>
          <a:lstStyle>
            <a:lvl1pPr marL="457200" marR="0" lvl="0" indent="-228600" algn="l" rtl="0">
              <a:lnSpc>
                <a:spcPct val="120000"/>
              </a:lnSpc>
              <a:spcBef>
                <a:spcPts val="1000"/>
              </a:spcBef>
              <a:spcAft>
                <a:spcPts val="0"/>
              </a:spcAft>
              <a:buClr>
                <a:schemeClr val="accent1"/>
              </a:buClr>
              <a:buSzPts val="1800"/>
              <a:buFont typeface="Arial"/>
              <a:buNone/>
              <a:defRPr sz="1800" b="0" i="0" u="none" strike="noStrike" cap="none">
                <a:solidFill>
                  <a:schemeClr val="dk1"/>
                </a:solidFill>
                <a:latin typeface="Cabin"/>
                <a:ea typeface="Cabin"/>
                <a:cs typeface="Cabin"/>
                <a:sym typeface="Cabin"/>
              </a:defRPr>
            </a:lvl1pPr>
            <a:lvl2pPr marL="914400" marR="0" lvl="1" indent="-228600" algn="l" rtl="0">
              <a:lnSpc>
                <a:spcPct val="120000"/>
              </a:lnSpc>
              <a:spcBef>
                <a:spcPts val="500"/>
              </a:spcBef>
              <a:spcAft>
                <a:spcPts val="0"/>
              </a:spcAft>
              <a:buClr>
                <a:schemeClr val="accent1"/>
              </a:buClr>
              <a:buSzPts val="1800"/>
              <a:buFont typeface="Arial"/>
              <a:buNone/>
              <a:defRPr sz="1800" b="0" i="0" u="none" strike="noStrike" cap="none">
                <a:solidFill>
                  <a:srgbClr val="888888"/>
                </a:solidFill>
                <a:latin typeface="Cabin"/>
                <a:ea typeface="Cabin"/>
                <a:cs typeface="Cabin"/>
                <a:sym typeface="Cabin"/>
              </a:defRPr>
            </a:lvl2pPr>
            <a:lvl3pPr marL="1371600" marR="0" lvl="2" indent="-228600" algn="l" rtl="0">
              <a:lnSpc>
                <a:spcPct val="120000"/>
              </a:lnSpc>
              <a:spcBef>
                <a:spcPts val="500"/>
              </a:spcBef>
              <a:spcAft>
                <a:spcPts val="0"/>
              </a:spcAft>
              <a:buClr>
                <a:schemeClr val="accent1"/>
              </a:buClr>
              <a:buSzPts val="1800"/>
              <a:buFont typeface="Arial"/>
              <a:buNone/>
              <a:defRPr sz="1800" b="0" i="0" u="none" strike="noStrike" cap="none">
                <a:solidFill>
                  <a:srgbClr val="888888"/>
                </a:solidFill>
                <a:latin typeface="Cabin"/>
                <a:ea typeface="Cabin"/>
                <a:cs typeface="Cabin"/>
                <a:sym typeface="Cabin"/>
              </a:defRPr>
            </a:lvl3pPr>
            <a:lvl4pPr marL="1828800" marR="0" lvl="3" indent="-228600" algn="l" rtl="0">
              <a:lnSpc>
                <a:spcPct val="120000"/>
              </a:lnSpc>
              <a:spcBef>
                <a:spcPts val="500"/>
              </a:spcBef>
              <a:spcAft>
                <a:spcPts val="0"/>
              </a:spcAft>
              <a:buClr>
                <a:schemeClr val="accent1"/>
              </a:buClr>
              <a:buSzPts val="1600"/>
              <a:buFont typeface="Arial"/>
              <a:buNone/>
              <a:defRPr sz="1600" b="0" i="0" u="none" strike="noStrike" cap="none">
                <a:solidFill>
                  <a:srgbClr val="888888"/>
                </a:solidFill>
                <a:latin typeface="Cabin"/>
                <a:ea typeface="Cabin"/>
                <a:cs typeface="Cabin"/>
                <a:sym typeface="Cabin"/>
              </a:defRPr>
            </a:lvl4pPr>
            <a:lvl5pPr marL="2286000" marR="0" lvl="4" indent="-228600" algn="l" rtl="0">
              <a:lnSpc>
                <a:spcPct val="120000"/>
              </a:lnSpc>
              <a:spcBef>
                <a:spcPts val="500"/>
              </a:spcBef>
              <a:spcAft>
                <a:spcPts val="0"/>
              </a:spcAft>
              <a:buClr>
                <a:schemeClr val="accent1"/>
              </a:buClr>
              <a:buSzPts val="1600"/>
              <a:buFont typeface="Arial"/>
              <a:buNone/>
              <a:defRPr sz="1600" b="0" i="0" u="none" strike="noStrike" cap="none">
                <a:solidFill>
                  <a:srgbClr val="888888"/>
                </a:solidFill>
                <a:latin typeface="Cabin"/>
                <a:ea typeface="Cabin"/>
                <a:cs typeface="Cabin"/>
                <a:sym typeface="Cabin"/>
              </a:defRPr>
            </a:lvl5pPr>
            <a:lvl6pPr marL="2743200" marR="0" lvl="5" indent="-228600" algn="l" rtl="0">
              <a:lnSpc>
                <a:spcPct val="120000"/>
              </a:lnSpc>
              <a:spcBef>
                <a:spcPts val="500"/>
              </a:spcBef>
              <a:spcAft>
                <a:spcPts val="0"/>
              </a:spcAft>
              <a:buClr>
                <a:schemeClr val="accent1"/>
              </a:buClr>
              <a:buSzPts val="1600"/>
              <a:buFont typeface="Arial"/>
              <a:buNone/>
              <a:defRPr sz="1600" b="0" i="0" u="none" strike="noStrike" cap="none">
                <a:solidFill>
                  <a:srgbClr val="888888"/>
                </a:solidFill>
                <a:latin typeface="Cabin"/>
                <a:ea typeface="Cabin"/>
                <a:cs typeface="Cabin"/>
                <a:sym typeface="Cabin"/>
              </a:defRPr>
            </a:lvl6pPr>
            <a:lvl7pPr marL="3200400" marR="0" lvl="6" indent="-228600" algn="l" rtl="0">
              <a:lnSpc>
                <a:spcPct val="120000"/>
              </a:lnSpc>
              <a:spcBef>
                <a:spcPts val="500"/>
              </a:spcBef>
              <a:spcAft>
                <a:spcPts val="0"/>
              </a:spcAft>
              <a:buClr>
                <a:schemeClr val="accent1"/>
              </a:buClr>
              <a:buSzPts val="1600"/>
              <a:buFont typeface="Arial"/>
              <a:buNone/>
              <a:defRPr sz="1600" b="0" i="0" u="none" strike="noStrike" cap="none">
                <a:solidFill>
                  <a:srgbClr val="888888"/>
                </a:solidFill>
                <a:latin typeface="Cabin"/>
                <a:ea typeface="Cabin"/>
                <a:cs typeface="Cabin"/>
                <a:sym typeface="Cabin"/>
              </a:defRPr>
            </a:lvl7pPr>
            <a:lvl8pPr marL="3657600" marR="0" lvl="7" indent="-228600" algn="l" rtl="0">
              <a:lnSpc>
                <a:spcPct val="120000"/>
              </a:lnSpc>
              <a:spcBef>
                <a:spcPts val="500"/>
              </a:spcBef>
              <a:spcAft>
                <a:spcPts val="0"/>
              </a:spcAft>
              <a:buClr>
                <a:schemeClr val="accent1"/>
              </a:buClr>
              <a:buSzPts val="1600"/>
              <a:buFont typeface="Arial"/>
              <a:buNone/>
              <a:defRPr sz="1600" b="0" i="0" u="none" strike="noStrike" cap="none">
                <a:solidFill>
                  <a:srgbClr val="888888"/>
                </a:solidFill>
                <a:latin typeface="Cabin"/>
                <a:ea typeface="Cabin"/>
                <a:cs typeface="Cabin"/>
                <a:sym typeface="Cabin"/>
              </a:defRPr>
            </a:lvl8pPr>
            <a:lvl9pPr marL="4114800" marR="0" lvl="8" indent="-228600" algn="l" rtl="0">
              <a:lnSpc>
                <a:spcPct val="120000"/>
              </a:lnSpc>
              <a:spcBef>
                <a:spcPts val="500"/>
              </a:spcBef>
              <a:spcAft>
                <a:spcPts val="0"/>
              </a:spcAft>
              <a:buClr>
                <a:schemeClr val="accent1"/>
              </a:buClr>
              <a:buSzPts val="1600"/>
              <a:buFont typeface="Arial"/>
              <a:buNone/>
              <a:defRPr sz="1600" b="0" i="0" u="none" strike="noStrike" cap="none">
                <a:solidFill>
                  <a:srgbClr val="888888"/>
                </a:solidFill>
                <a:latin typeface="Cabin"/>
                <a:ea typeface="Cabin"/>
                <a:cs typeface="Cabin"/>
                <a:sym typeface="Cabin"/>
              </a:defRPr>
            </a:lvl9pPr>
          </a:lstStyle>
          <a:p>
            <a:endParaRPr/>
          </a:p>
        </p:txBody>
      </p:sp>
      <p:sp>
        <p:nvSpPr>
          <p:cNvPr id="31" name="Google Shape;31;p4"/>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32" name="Google Shape;32;p4"/>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33" name="Google Shape;33;p4"/>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34" name="Google Shape;34;p4"/>
          <p:cNvCxnSpPr/>
          <p:nvPr/>
        </p:nvCxnSpPr>
        <p:spPr>
          <a:xfrm>
            <a:off x="1454239" y="3804985"/>
            <a:ext cx="8630446"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449217" y="804889"/>
            <a:ext cx="9605635" cy="105930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3200"/>
              <a:buFont typeface="Cabin"/>
              <a:buNone/>
              <a:defRPr sz="32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1447331" y="2010878"/>
            <a:ext cx="4645152" cy="3448595"/>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9pPr>
          </a:lstStyle>
          <a:p>
            <a:endParaRPr/>
          </a:p>
        </p:txBody>
      </p:sp>
      <p:sp>
        <p:nvSpPr>
          <p:cNvPr id="38" name="Google Shape;38;p5"/>
          <p:cNvSpPr txBox="1">
            <a:spLocks noGrp="1"/>
          </p:cNvSpPr>
          <p:nvPr>
            <p:ph type="body" idx="2"/>
          </p:nvPr>
        </p:nvSpPr>
        <p:spPr>
          <a:xfrm>
            <a:off x="6413771" y="2017343"/>
            <a:ext cx="4645152" cy="3441520"/>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9pPr>
          </a:lstStyle>
          <a:p>
            <a:endParaRPr/>
          </a:p>
        </p:txBody>
      </p:sp>
      <p:sp>
        <p:nvSpPr>
          <p:cNvPr id="39" name="Google Shape;39;p5"/>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40" name="Google Shape;40;p5"/>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41" name="Google Shape;41;p5"/>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42" name="Google Shape;42;p5"/>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1447191" y="804163"/>
            <a:ext cx="9607661" cy="1056319"/>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3200"/>
              <a:buFont typeface="Cabin"/>
              <a:buNone/>
              <a:defRPr sz="32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6"/>
          <p:cNvSpPr txBox="1">
            <a:spLocks noGrp="1"/>
          </p:cNvSpPr>
          <p:nvPr>
            <p:ph type="body" idx="1"/>
          </p:nvPr>
        </p:nvSpPr>
        <p:spPr>
          <a:xfrm>
            <a:off x="1447191" y="2019549"/>
            <a:ext cx="4645152" cy="801943"/>
          </a:xfrm>
          <a:prstGeom prst="rect">
            <a:avLst/>
          </a:prstGeom>
          <a:noFill/>
          <a:ln>
            <a:noFill/>
          </a:ln>
        </p:spPr>
        <p:txBody>
          <a:bodyPr spcFirstLastPara="1" wrap="square" lIns="91425" tIns="45700" rIns="91425" bIns="45700" anchor="b" anchorCtr="0"/>
          <a:lstStyle>
            <a:lvl1pPr marL="457200" marR="0" lvl="0" indent="-228600" algn="l" rtl="0">
              <a:lnSpc>
                <a:spcPct val="100000"/>
              </a:lnSpc>
              <a:spcBef>
                <a:spcPts val="1000"/>
              </a:spcBef>
              <a:spcAft>
                <a:spcPts val="0"/>
              </a:spcAft>
              <a:buClr>
                <a:schemeClr val="accent1"/>
              </a:buClr>
              <a:buSzPts val="2200"/>
              <a:buFont typeface="Arial"/>
              <a:buNone/>
              <a:defRPr sz="2200" b="0" i="0" u="none" strike="noStrike" cap="none">
                <a:solidFill>
                  <a:schemeClr val="accent1"/>
                </a:solidFill>
                <a:latin typeface="Cabin"/>
                <a:ea typeface="Cabin"/>
                <a:cs typeface="Cabin"/>
                <a:sym typeface="Cabin"/>
              </a:defRPr>
            </a:lvl1pPr>
            <a:lvl2pPr marL="914400" marR="0" lvl="1" indent="-228600" algn="l" rtl="0">
              <a:lnSpc>
                <a:spcPct val="120000"/>
              </a:lnSpc>
              <a:spcBef>
                <a:spcPts val="500"/>
              </a:spcBef>
              <a:spcAft>
                <a:spcPts val="0"/>
              </a:spcAft>
              <a:buClr>
                <a:schemeClr val="accent1"/>
              </a:buClr>
              <a:buSzPts val="2000"/>
              <a:buFont typeface="Arial"/>
              <a:buNone/>
              <a:defRPr sz="2000" b="1" i="0" u="none" strike="noStrike" cap="none">
                <a:solidFill>
                  <a:schemeClr val="dk1"/>
                </a:solidFill>
                <a:latin typeface="Cabin"/>
                <a:ea typeface="Cabin"/>
                <a:cs typeface="Cabin"/>
                <a:sym typeface="Cabin"/>
              </a:defRPr>
            </a:lvl2pPr>
            <a:lvl3pPr marL="1371600" marR="0" lvl="2" indent="-228600" algn="l" rtl="0">
              <a:lnSpc>
                <a:spcPct val="120000"/>
              </a:lnSpc>
              <a:spcBef>
                <a:spcPts val="500"/>
              </a:spcBef>
              <a:spcAft>
                <a:spcPts val="0"/>
              </a:spcAft>
              <a:buClr>
                <a:schemeClr val="accent1"/>
              </a:buClr>
              <a:buSzPts val="1800"/>
              <a:buFont typeface="Arial"/>
              <a:buNone/>
              <a:defRPr sz="1800" b="1" i="0" u="none" strike="noStrike" cap="none">
                <a:solidFill>
                  <a:schemeClr val="dk1"/>
                </a:solidFill>
                <a:latin typeface="Cabin"/>
                <a:ea typeface="Cabin"/>
                <a:cs typeface="Cabin"/>
                <a:sym typeface="Cabin"/>
              </a:defRPr>
            </a:lvl3pPr>
            <a:lvl4pPr marL="1828800" marR="0" lvl="3"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4pPr>
            <a:lvl5pPr marL="2286000" marR="0" lvl="4"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5pPr>
            <a:lvl6pPr marL="2743200" marR="0" lvl="5"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6pPr>
            <a:lvl7pPr marL="3200400" marR="0" lvl="6"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7pPr>
            <a:lvl8pPr marL="3657600" marR="0" lvl="7"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8pPr>
            <a:lvl9pPr marL="4114800" marR="0" lvl="8"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9pPr>
          </a:lstStyle>
          <a:p>
            <a:endParaRPr/>
          </a:p>
        </p:txBody>
      </p:sp>
      <p:sp>
        <p:nvSpPr>
          <p:cNvPr id="46" name="Google Shape;46;p6"/>
          <p:cNvSpPr txBox="1">
            <a:spLocks noGrp="1"/>
          </p:cNvSpPr>
          <p:nvPr>
            <p:ph type="body" idx="2"/>
          </p:nvPr>
        </p:nvSpPr>
        <p:spPr>
          <a:xfrm>
            <a:off x="1447191" y="2824269"/>
            <a:ext cx="4645152" cy="2644457"/>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9pPr>
          </a:lstStyle>
          <a:p>
            <a:endParaRPr/>
          </a:p>
        </p:txBody>
      </p:sp>
      <p:sp>
        <p:nvSpPr>
          <p:cNvPr id="47" name="Google Shape;47;p6"/>
          <p:cNvSpPr txBox="1">
            <a:spLocks noGrp="1"/>
          </p:cNvSpPr>
          <p:nvPr>
            <p:ph type="body" idx="3"/>
          </p:nvPr>
        </p:nvSpPr>
        <p:spPr>
          <a:xfrm>
            <a:off x="6412362" y="2023003"/>
            <a:ext cx="4645152" cy="802237"/>
          </a:xfrm>
          <a:prstGeom prst="rect">
            <a:avLst/>
          </a:prstGeom>
          <a:noFill/>
          <a:ln>
            <a:noFill/>
          </a:ln>
        </p:spPr>
        <p:txBody>
          <a:bodyPr spcFirstLastPara="1" wrap="square" lIns="91425" tIns="45700" rIns="91425" bIns="45700" anchor="b" anchorCtr="0"/>
          <a:lstStyle>
            <a:lvl1pPr marL="457200" marR="0" lvl="0" indent="-228600" algn="l" rtl="0">
              <a:lnSpc>
                <a:spcPct val="100000"/>
              </a:lnSpc>
              <a:spcBef>
                <a:spcPts val="1000"/>
              </a:spcBef>
              <a:spcAft>
                <a:spcPts val="0"/>
              </a:spcAft>
              <a:buClr>
                <a:schemeClr val="accent1"/>
              </a:buClr>
              <a:buSzPts val="2200"/>
              <a:buFont typeface="Arial"/>
              <a:buNone/>
              <a:defRPr sz="2200" b="0" i="0" u="none" strike="noStrike" cap="none">
                <a:solidFill>
                  <a:schemeClr val="accent1"/>
                </a:solidFill>
                <a:latin typeface="Cabin"/>
                <a:ea typeface="Cabin"/>
                <a:cs typeface="Cabin"/>
                <a:sym typeface="Cabin"/>
              </a:defRPr>
            </a:lvl1pPr>
            <a:lvl2pPr marL="914400" marR="0" lvl="1" indent="-228600" algn="l" rtl="0">
              <a:lnSpc>
                <a:spcPct val="120000"/>
              </a:lnSpc>
              <a:spcBef>
                <a:spcPts val="500"/>
              </a:spcBef>
              <a:spcAft>
                <a:spcPts val="0"/>
              </a:spcAft>
              <a:buClr>
                <a:schemeClr val="accent1"/>
              </a:buClr>
              <a:buSzPts val="2000"/>
              <a:buFont typeface="Arial"/>
              <a:buNone/>
              <a:defRPr sz="2000" b="1" i="0" u="none" strike="noStrike" cap="none">
                <a:solidFill>
                  <a:schemeClr val="dk1"/>
                </a:solidFill>
                <a:latin typeface="Cabin"/>
                <a:ea typeface="Cabin"/>
                <a:cs typeface="Cabin"/>
                <a:sym typeface="Cabin"/>
              </a:defRPr>
            </a:lvl2pPr>
            <a:lvl3pPr marL="1371600" marR="0" lvl="2" indent="-228600" algn="l" rtl="0">
              <a:lnSpc>
                <a:spcPct val="120000"/>
              </a:lnSpc>
              <a:spcBef>
                <a:spcPts val="500"/>
              </a:spcBef>
              <a:spcAft>
                <a:spcPts val="0"/>
              </a:spcAft>
              <a:buClr>
                <a:schemeClr val="accent1"/>
              </a:buClr>
              <a:buSzPts val="1800"/>
              <a:buFont typeface="Arial"/>
              <a:buNone/>
              <a:defRPr sz="1800" b="1" i="0" u="none" strike="noStrike" cap="none">
                <a:solidFill>
                  <a:schemeClr val="dk1"/>
                </a:solidFill>
                <a:latin typeface="Cabin"/>
                <a:ea typeface="Cabin"/>
                <a:cs typeface="Cabin"/>
                <a:sym typeface="Cabin"/>
              </a:defRPr>
            </a:lvl3pPr>
            <a:lvl4pPr marL="1828800" marR="0" lvl="3"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4pPr>
            <a:lvl5pPr marL="2286000" marR="0" lvl="4"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5pPr>
            <a:lvl6pPr marL="2743200" marR="0" lvl="5"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6pPr>
            <a:lvl7pPr marL="3200400" marR="0" lvl="6"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7pPr>
            <a:lvl8pPr marL="3657600" marR="0" lvl="7"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8pPr>
            <a:lvl9pPr marL="4114800" marR="0" lvl="8" indent="-228600" algn="l" rtl="0">
              <a:lnSpc>
                <a:spcPct val="120000"/>
              </a:lnSpc>
              <a:spcBef>
                <a:spcPts val="500"/>
              </a:spcBef>
              <a:spcAft>
                <a:spcPts val="0"/>
              </a:spcAft>
              <a:buClr>
                <a:schemeClr val="accent1"/>
              </a:buClr>
              <a:buSzPts val="1600"/>
              <a:buFont typeface="Arial"/>
              <a:buNone/>
              <a:defRPr sz="1600" b="1" i="0" u="none" strike="noStrike" cap="none">
                <a:solidFill>
                  <a:schemeClr val="dk1"/>
                </a:solidFill>
                <a:latin typeface="Cabin"/>
                <a:ea typeface="Cabin"/>
                <a:cs typeface="Cabin"/>
                <a:sym typeface="Cabin"/>
              </a:defRPr>
            </a:lvl9pPr>
          </a:lstStyle>
          <a:p>
            <a:endParaRPr/>
          </a:p>
        </p:txBody>
      </p:sp>
      <p:sp>
        <p:nvSpPr>
          <p:cNvPr id="48" name="Google Shape;48;p6"/>
          <p:cNvSpPr txBox="1">
            <a:spLocks noGrp="1"/>
          </p:cNvSpPr>
          <p:nvPr>
            <p:ph type="body" idx="4"/>
          </p:nvPr>
        </p:nvSpPr>
        <p:spPr>
          <a:xfrm>
            <a:off x="6412362" y="2821491"/>
            <a:ext cx="4645152" cy="2637371"/>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9pPr>
          </a:lstStyle>
          <a:p>
            <a:endParaRPr/>
          </a:p>
        </p:txBody>
      </p:sp>
      <p:sp>
        <p:nvSpPr>
          <p:cNvPr id="49" name="Google Shape;49;p6"/>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50" name="Google Shape;50;p6"/>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51" name="Google Shape;51;p6"/>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52" name="Google Shape;52;p6"/>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3200"/>
              <a:buFont typeface="Cabin"/>
              <a:buNone/>
              <a:defRPr sz="32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7"/>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56" name="Google Shape;56;p7"/>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57" name="Google Shape;57;p7"/>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7"/>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8"/>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61" name="Google Shape;61;p8"/>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62" name="Google Shape;62;p8"/>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1444671" y="798973"/>
            <a:ext cx="3273099" cy="224711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400"/>
              <a:buFont typeface="Cabin"/>
              <a:buNone/>
              <a:defRPr sz="24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9"/>
          <p:cNvSpPr txBox="1">
            <a:spLocks noGrp="1"/>
          </p:cNvSpPr>
          <p:nvPr>
            <p:ph type="body" idx="1"/>
          </p:nvPr>
        </p:nvSpPr>
        <p:spPr>
          <a:xfrm>
            <a:off x="5043714" y="798974"/>
            <a:ext cx="6012470" cy="4658826"/>
          </a:xfrm>
          <a:prstGeom prst="rect">
            <a:avLst/>
          </a:prstGeom>
          <a:noFill/>
          <a:ln>
            <a:noFill/>
          </a:ln>
        </p:spPr>
        <p:txBody>
          <a:bodyPr spcFirstLastPara="1" wrap="square" lIns="91425" tIns="45700" rIns="91425" bIns="45700" anchor="ctr" anchorCtr="0"/>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9pPr>
          </a:lstStyle>
          <a:p>
            <a:endParaRPr/>
          </a:p>
        </p:txBody>
      </p:sp>
      <p:sp>
        <p:nvSpPr>
          <p:cNvPr id="66" name="Google Shape;66;p9"/>
          <p:cNvSpPr txBox="1">
            <a:spLocks noGrp="1"/>
          </p:cNvSpPr>
          <p:nvPr>
            <p:ph type="body" idx="2"/>
          </p:nvPr>
        </p:nvSpPr>
        <p:spPr>
          <a:xfrm>
            <a:off x="1444671" y="3205491"/>
            <a:ext cx="3275013" cy="2248181"/>
          </a:xfrm>
          <a:prstGeom prst="rect">
            <a:avLst/>
          </a:prstGeom>
          <a:noFill/>
          <a:ln>
            <a:noFill/>
          </a:ln>
        </p:spPr>
        <p:txBody>
          <a:bodyPr spcFirstLastPara="1" wrap="square" lIns="91425" tIns="45700" rIns="91425" bIns="45700" anchor="t" anchorCtr="0"/>
          <a:lstStyle>
            <a:lvl1pPr marL="457200" marR="0" lvl="0" indent="-228600" algn="l" rtl="0">
              <a:lnSpc>
                <a:spcPct val="120000"/>
              </a:lnSpc>
              <a:spcBef>
                <a:spcPts val="1000"/>
              </a:spcBef>
              <a:spcAft>
                <a:spcPts val="0"/>
              </a:spcAft>
              <a:buClr>
                <a:schemeClr val="accent1"/>
              </a:buClr>
              <a:buSzPts val="1600"/>
              <a:buFont typeface="Arial"/>
              <a:buNone/>
              <a:defRPr sz="1600" b="0" i="0" u="none" strike="noStrike" cap="none">
                <a:solidFill>
                  <a:schemeClr val="dk1"/>
                </a:solidFill>
                <a:latin typeface="Cabin"/>
                <a:ea typeface="Cabin"/>
                <a:cs typeface="Cabin"/>
                <a:sym typeface="Cabin"/>
              </a:defRPr>
            </a:lvl1pPr>
            <a:lvl2pPr marL="914400" marR="0" lvl="1" indent="-228600" algn="l" rtl="0">
              <a:lnSpc>
                <a:spcPct val="120000"/>
              </a:lnSpc>
              <a:spcBef>
                <a:spcPts val="500"/>
              </a:spcBef>
              <a:spcAft>
                <a:spcPts val="0"/>
              </a:spcAft>
              <a:buClr>
                <a:schemeClr val="accent1"/>
              </a:buClr>
              <a:buSzPts val="1400"/>
              <a:buFont typeface="Arial"/>
              <a:buNone/>
              <a:defRPr sz="1400" b="0" i="0" u="none" strike="noStrike" cap="none">
                <a:solidFill>
                  <a:schemeClr val="dk1"/>
                </a:solidFill>
                <a:latin typeface="Cabin"/>
                <a:ea typeface="Cabin"/>
                <a:cs typeface="Cabin"/>
                <a:sym typeface="Cabin"/>
              </a:defRPr>
            </a:lvl2pPr>
            <a:lvl3pPr marL="1371600" marR="0" lvl="2" indent="-228600" algn="l" rtl="0">
              <a:lnSpc>
                <a:spcPct val="120000"/>
              </a:lnSpc>
              <a:spcBef>
                <a:spcPts val="500"/>
              </a:spcBef>
              <a:spcAft>
                <a:spcPts val="0"/>
              </a:spcAft>
              <a:buClr>
                <a:schemeClr val="accent1"/>
              </a:buClr>
              <a:buSzPts val="1200"/>
              <a:buFont typeface="Arial"/>
              <a:buNone/>
              <a:defRPr sz="1200" b="0" i="0" u="none" strike="noStrike" cap="none">
                <a:solidFill>
                  <a:schemeClr val="dk1"/>
                </a:solidFill>
                <a:latin typeface="Cabin"/>
                <a:ea typeface="Cabin"/>
                <a:cs typeface="Cabin"/>
                <a:sym typeface="Cabin"/>
              </a:defRPr>
            </a:lvl3pPr>
            <a:lvl4pPr marL="1828800" marR="0" lvl="3" indent="-228600" algn="l" rtl="0">
              <a:lnSpc>
                <a:spcPct val="120000"/>
              </a:lnSpc>
              <a:spcBef>
                <a:spcPts val="500"/>
              </a:spcBef>
              <a:spcAft>
                <a:spcPts val="0"/>
              </a:spcAft>
              <a:buClr>
                <a:schemeClr val="accent1"/>
              </a:buClr>
              <a:buSzPts val="1000"/>
              <a:buFont typeface="Arial"/>
              <a:buNone/>
              <a:defRPr sz="1000" b="0" i="0" u="none" strike="noStrike" cap="none">
                <a:solidFill>
                  <a:schemeClr val="dk1"/>
                </a:solidFill>
                <a:latin typeface="Cabin"/>
                <a:ea typeface="Cabin"/>
                <a:cs typeface="Cabin"/>
                <a:sym typeface="Cabin"/>
              </a:defRPr>
            </a:lvl4pPr>
            <a:lvl5pPr marL="2286000" marR="0" lvl="4" indent="-228600" algn="l" rtl="0">
              <a:lnSpc>
                <a:spcPct val="120000"/>
              </a:lnSpc>
              <a:spcBef>
                <a:spcPts val="500"/>
              </a:spcBef>
              <a:spcAft>
                <a:spcPts val="0"/>
              </a:spcAft>
              <a:buClr>
                <a:schemeClr val="accent1"/>
              </a:buClr>
              <a:buSzPts val="1000"/>
              <a:buFont typeface="Arial"/>
              <a:buNone/>
              <a:defRPr sz="1000" b="0" i="0" u="none" strike="noStrike" cap="none">
                <a:solidFill>
                  <a:schemeClr val="dk1"/>
                </a:solidFill>
                <a:latin typeface="Cabin"/>
                <a:ea typeface="Cabin"/>
                <a:cs typeface="Cabin"/>
                <a:sym typeface="Cabin"/>
              </a:defRPr>
            </a:lvl5pPr>
            <a:lvl6pPr marL="2743200" marR="0" lvl="5" indent="-228600" algn="l" rtl="0">
              <a:lnSpc>
                <a:spcPct val="120000"/>
              </a:lnSpc>
              <a:spcBef>
                <a:spcPts val="500"/>
              </a:spcBef>
              <a:spcAft>
                <a:spcPts val="0"/>
              </a:spcAft>
              <a:buClr>
                <a:schemeClr val="accent1"/>
              </a:buClr>
              <a:buSzPts val="1000"/>
              <a:buFont typeface="Arial"/>
              <a:buNone/>
              <a:defRPr sz="1000" b="0" i="0" u="none" strike="noStrike" cap="none">
                <a:solidFill>
                  <a:schemeClr val="dk1"/>
                </a:solidFill>
                <a:latin typeface="Cabin"/>
                <a:ea typeface="Cabin"/>
                <a:cs typeface="Cabin"/>
                <a:sym typeface="Cabin"/>
              </a:defRPr>
            </a:lvl6pPr>
            <a:lvl7pPr marL="3200400" marR="0" lvl="6" indent="-228600" algn="l" rtl="0">
              <a:lnSpc>
                <a:spcPct val="120000"/>
              </a:lnSpc>
              <a:spcBef>
                <a:spcPts val="500"/>
              </a:spcBef>
              <a:spcAft>
                <a:spcPts val="0"/>
              </a:spcAft>
              <a:buClr>
                <a:schemeClr val="accent1"/>
              </a:buClr>
              <a:buSzPts val="1000"/>
              <a:buFont typeface="Arial"/>
              <a:buNone/>
              <a:defRPr sz="1000" b="0" i="0" u="none" strike="noStrike" cap="none">
                <a:solidFill>
                  <a:schemeClr val="dk1"/>
                </a:solidFill>
                <a:latin typeface="Cabin"/>
                <a:ea typeface="Cabin"/>
                <a:cs typeface="Cabin"/>
                <a:sym typeface="Cabin"/>
              </a:defRPr>
            </a:lvl7pPr>
            <a:lvl8pPr marL="3657600" marR="0" lvl="7" indent="-228600" algn="l" rtl="0">
              <a:lnSpc>
                <a:spcPct val="120000"/>
              </a:lnSpc>
              <a:spcBef>
                <a:spcPts val="500"/>
              </a:spcBef>
              <a:spcAft>
                <a:spcPts val="0"/>
              </a:spcAft>
              <a:buClr>
                <a:schemeClr val="accent1"/>
              </a:buClr>
              <a:buSzPts val="1000"/>
              <a:buFont typeface="Arial"/>
              <a:buNone/>
              <a:defRPr sz="1000" b="0" i="0" u="none" strike="noStrike" cap="none">
                <a:solidFill>
                  <a:schemeClr val="dk1"/>
                </a:solidFill>
                <a:latin typeface="Cabin"/>
                <a:ea typeface="Cabin"/>
                <a:cs typeface="Cabin"/>
                <a:sym typeface="Cabin"/>
              </a:defRPr>
            </a:lvl8pPr>
            <a:lvl9pPr marL="4114800" marR="0" lvl="8" indent="-228600" algn="l" rtl="0">
              <a:lnSpc>
                <a:spcPct val="120000"/>
              </a:lnSpc>
              <a:spcBef>
                <a:spcPts val="500"/>
              </a:spcBef>
              <a:spcAft>
                <a:spcPts val="0"/>
              </a:spcAft>
              <a:buClr>
                <a:schemeClr val="accent1"/>
              </a:buClr>
              <a:buSzPts val="1000"/>
              <a:buFont typeface="Arial"/>
              <a:buNone/>
              <a:defRPr sz="1000" b="0" i="0" u="none" strike="noStrike" cap="none">
                <a:solidFill>
                  <a:schemeClr val="dk1"/>
                </a:solidFill>
                <a:latin typeface="Cabin"/>
                <a:ea typeface="Cabin"/>
                <a:cs typeface="Cabin"/>
                <a:sym typeface="Cabin"/>
              </a:defRPr>
            </a:lvl9pPr>
          </a:lstStyle>
          <a:p>
            <a:endParaRPr/>
          </a:p>
        </p:txBody>
      </p:sp>
      <p:sp>
        <p:nvSpPr>
          <p:cNvPr id="67" name="Google Shape;67;p9"/>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68" name="Google Shape;68;p9"/>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69" name="Google Shape;69;p9"/>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70" name="Google Shape;70;p9"/>
          <p:cNvCxnSpPr/>
          <p:nvPr/>
        </p:nvCxnSpPr>
        <p:spPr>
          <a:xfrm>
            <a:off x="1448280" y="3205491"/>
            <a:ext cx="326949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3200"/>
              <a:buFont typeface="Cabin"/>
              <a:buNone/>
              <a:defRPr sz="32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11"/>
          <p:cNvSpPr txBox="1">
            <a:spLocks noGrp="1"/>
          </p:cNvSpPr>
          <p:nvPr>
            <p:ph type="body" idx="1"/>
          </p:nvPr>
        </p:nvSpPr>
        <p:spPr>
          <a:xfrm rot="5400000">
            <a:off x="4527910" y="-1060599"/>
            <a:ext cx="3450613" cy="9603275"/>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9pPr>
          </a:lstStyle>
          <a:p>
            <a:endParaRPr/>
          </a:p>
        </p:txBody>
      </p:sp>
      <p:sp>
        <p:nvSpPr>
          <p:cNvPr id="85" name="Google Shape;85;p1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86" name="Google Shape;86;p1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87" name="Google Shape;87;p1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88" name="Google Shape;88;p11"/>
          <p:cNvCxnSpPr/>
          <p:nvPr/>
        </p:nvCxnSpPr>
        <p:spPr>
          <a:xfrm>
            <a:off x="1453896" y="1847088"/>
            <a:ext cx="9607522"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oogle Shape;7;p1"/>
          <p:cNvPicPr preferRelativeResize="0"/>
          <p:nvPr/>
        </p:nvPicPr>
        <p:blipFill rotWithShape="1">
          <a:blip r:embed="rId12">
            <a:alphaModFix/>
          </a:blip>
          <a:srcRect t="1538" b="-1538"/>
          <a:stretch/>
        </p:blipFill>
        <p:spPr>
          <a:xfrm>
            <a:off x="0" y="6126480"/>
            <a:ext cx="12192000" cy="742950"/>
          </a:xfrm>
          <a:prstGeom prst="rect">
            <a:avLst/>
          </a:prstGeom>
          <a:noFill/>
          <a:ln>
            <a:noFill/>
          </a:ln>
        </p:spPr>
      </p:pic>
      <p:sp>
        <p:nvSpPr>
          <p:cNvPr id="8" name="Google Shape;8;p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3200"/>
              <a:buFont typeface="Cabin"/>
              <a:buNone/>
              <a:defRPr sz="3200" b="0" i="0" u="none" strike="noStrike" cap="none">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abin"/>
                <a:ea typeface="Cabin"/>
                <a:cs typeface="Cabin"/>
                <a:sym typeface="Cabin"/>
              </a:defRPr>
            </a:lvl9pPr>
          </a:lstStyle>
          <a:p>
            <a:endParaRPr/>
          </a:p>
        </p:txBody>
      </p:sp>
      <p:sp>
        <p:nvSpPr>
          <p:cNvPr id="10" name="Google Shape;10;p1"/>
          <p:cNvSpPr txBox="1">
            <a:spLocks noGrp="1"/>
          </p:cNvSpPr>
          <p:nvPr>
            <p:ph type="dt" idx="10"/>
          </p:nvPr>
        </p:nvSpPr>
        <p:spPr>
          <a:xfrm>
            <a:off x="7554138" y="330370"/>
            <a:ext cx="3500715" cy="309201"/>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1" name="Google Shape;11;p1"/>
          <p:cNvSpPr txBox="1">
            <a:spLocks noGrp="1"/>
          </p:cNvSpPr>
          <p:nvPr>
            <p:ph type="ftr" idx="11"/>
          </p:nvPr>
        </p:nvSpPr>
        <p:spPr>
          <a:xfrm>
            <a:off x="1451579" y="329307"/>
            <a:ext cx="5938836" cy="3092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888888"/>
                </a:solidFill>
                <a:latin typeface="Cabin"/>
                <a:ea typeface="Cabin"/>
                <a:cs typeface="Cabin"/>
                <a:sym typeface="Cabin"/>
              </a:defRPr>
            </a:lvl1pPr>
            <a:lvl2pPr marR="0" lvl="1" algn="l" rtl="0">
              <a:spcBef>
                <a:spcPts val="0"/>
              </a:spcBef>
              <a:spcAft>
                <a:spcPts val="0"/>
              </a:spcAft>
              <a:buSzPts val="1400"/>
              <a:buNone/>
              <a:defRPr sz="1800" b="0" i="0" u="none" strike="noStrike" cap="none">
                <a:solidFill>
                  <a:schemeClr val="dk1"/>
                </a:solidFill>
                <a:latin typeface="Cabin"/>
                <a:ea typeface="Cabin"/>
                <a:cs typeface="Cabin"/>
                <a:sym typeface="Cabin"/>
              </a:defRPr>
            </a:lvl2pPr>
            <a:lvl3pPr marR="0" lvl="2" algn="l" rtl="0">
              <a:spcBef>
                <a:spcPts val="0"/>
              </a:spcBef>
              <a:spcAft>
                <a:spcPts val="0"/>
              </a:spcAft>
              <a:buSzPts val="1400"/>
              <a:buNone/>
              <a:defRPr sz="1800" b="0" i="0" u="none" strike="noStrike" cap="none">
                <a:solidFill>
                  <a:schemeClr val="dk1"/>
                </a:solidFill>
                <a:latin typeface="Cabin"/>
                <a:ea typeface="Cabin"/>
                <a:cs typeface="Cabin"/>
                <a:sym typeface="Cabin"/>
              </a:defRPr>
            </a:lvl3pPr>
            <a:lvl4pPr marR="0" lvl="3" algn="l" rtl="0">
              <a:spcBef>
                <a:spcPts val="0"/>
              </a:spcBef>
              <a:spcAft>
                <a:spcPts val="0"/>
              </a:spcAft>
              <a:buSzPts val="1400"/>
              <a:buNone/>
              <a:defRPr sz="1800" b="0" i="0" u="none" strike="noStrike" cap="none">
                <a:solidFill>
                  <a:schemeClr val="dk1"/>
                </a:solidFill>
                <a:latin typeface="Cabin"/>
                <a:ea typeface="Cabin"/>
                <a:cs typeface="Cabin"/>
                <a:sym typeface="Cabin"/>
              </a:defRPr>
            </a:lvl4pPr>
            <a:lvl5pPr marR="0" lvl="4" algn="l" rtl="0">
              <a:spcBef>
                <a:spcPts val="0"/>
              </a:spcBef>
              <a:spcAft>
                <a:spcPts val="0"/>
              </a:spcAft>
              <a:buSzPts val="1400"/>
              <a:buNone/>
              <a:defRPr sz="1800" b="0" i="0" u="none" strike="noStrike" cap="none">
                <a:solidFill>
                  <a:schemeClr val="dk1"/>
                </a:solidFill>
                <a:latin typeface="Cabin"/>
                <a:ea typeface="Cabin"/>
                <a:cs typeface="Cabin"/>
                <a:sym typeface="Cabin"/>
              </a:defRPr>
            </a:lvl5pPr>
            <a:lvl6pPr marR="0" lvl="5" algn="l" rtl="0">
              <a:spcBef>
                <a:spcPts val="0"/>
              </a:spcBef>
              <a:spcAft>
                <a:spcPts val="0"/>
              </a:spcAft>
              <a:buSzPts val="1400"/>
              <a:buNone/>
              <a:defRPr sz="1800" b="0" i="0" u="none" strike="noStrike" cap="none">
                <a:solidFill>
                  <a:schemeClr val="dk1"/>
                </a:solidFill>
                <a:latin typeface="Cabin"/>
                <a:ea typeface="Cabin"/>
                <a:cs typeface="Cabin"/>
                <a:sym typeface="Cabin"/>
              </a:defRPr>
            </a:lvl6pPr>
            <a:lvl7pPr marR="0" lvl="6" algn="l" rtl="0">
              <a:spcBef>
                <a:spcPts val="0"/>
              </a:spcBef>
              <a:spcAft>
                <a:spcPts val="0"/>
              </a:spcAft>
              <a:buSzPts val="1400"/>
              <a:buNone/>
              <a:defRPr sz="1800" b="0" i="0" u="none" strike="noStrike" cap="none">
                <a:solidFill>
                  <a:schemeClr val="dk1"/>
                </a:solidFill>
                <a:latin typeface="Cabin"/>
                <a:ea typeface="Cabin"/>
                <a:cs typeface="Cabin"/>
                <a:sym typeface="Cabin"/>
              </a:defRPr>
            </a:lvl7pPr>
            <a:lvl8pPr marR="0" lvl="7" algn="l" rtl="0">
              <a:spcBef>
                <a:spcPts val="0"/>
              </a:spcBef>
              <a:spcAft>
                <a:spcPts val="0"/>
              </a:spcAft>
              <a:buSzPts val="1400"/>
              <a:buNone/>
              <a:defRPr sz="1800" b="0" i="0" u="none" strike="noStrike" cap="none">
                <a:solidFill>
                  <a:schemeClr val="dk1"/>
                </a:solidFill>
                <a:latin typeface="Cabin"/>
                <a:ea typeface="Cabin"/>
                <a:cs typeface="Cabin"/>
                <a:sym typeface="Cabin"/>
              </a:defRPr>
            </a:lvl8pPr>
            <a:lvl9pPr marR="0" lvl="8" algn="l" rtl="0">
              <a:spcBef>
                <a:spcPts val="0"/>
              </a:spcBef>
              <a:spcAft>
                <a:spcPts val="0"/>
              </a:spcAft>
              <a:buSzPts val="1400"/>
              <a:buNone/>
              <a:defRPr sz="1800" b="0" i="0" u="none" strike="noStrike" cap="none">
                <a:solidFill>
                  <a:schemeClr val="dk1"/>
                </a:solidFill>
                <a:latin typeface="Cabin"/>
                <a:ea typeface="Cabin"/>
                <a:cs typeface="Cabin"/>
                <a:sym typeface="Cabin"/>
              </a:defRPr>
            </a:lvl9pPr>
          </a:lstStyle>
          <a:p>
            <a:endParaRPr/>
          </a:p>
        </p:txBody>
      </p:sp>
      <p:sp>
        <p:nvSpPr>
          <p:cNvPr id="12" name="Google Shape;12;p1"/>
          <p:cNvSpPr txBox="1">
            <a:spLocks noGrp="1"/>
          </p:cNvSpPr>
          <p:nvPr>
            <p:ph type="sldNum" idx="12"/>
          </p:nvPr>
        </p:nvSpPr>
        <p:spPr>
          <a:xfrm>
            <a:off x="480060" y="798973"/>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abin"/>
                <a:ea typeface="Cabin"/>
                <a:cs typeface="Cabin"/>
                <a:sym typeface="Cabin"/>
              </a:defRPr>
            </a:lvl1pPr>
            <a:lvl2pPr marL="0" marR="0" lvl="1" indent="0" algn="r" rtl="0">
              <a:spcBef>
                <a:spcPts val="0"/>
              </a:spcBef>
              <a:buNone/>
              <a:defRPr sz="2800" b="0" i="0" u="none" strike="noStrike" cap="none">
                <a:solidFill>
                  <a:schemeClr val="accent1"/>
                </a:solidFill>
                <a:latin typeface="Cabin"/>
                <a:ea typeface="Cabin"/>
                <a:cs typeface="Cabin"/>
                <a:sym typeface="Cabin"/>
              </a:defRPr>
            </a:lvl2pPr>
            <a:lvl3pPr marL="0" marR="0" lvl="2" indent="0" algn="r" rtl="0">
              <a:spcBef>
                <a:spcPts val="0"/>
              </a:spcBef>
              <a:buNone/>
              <a:defRPr sz="2800" b="0" i="0" u="none" strike="noStrike" cap="none">
                <a:solidFill>
                  <a:schemeClr val="accent1"/>
                </a:solidFill>
                <a:latin typeface="Cabin"/>
                <a:ea typeface="Cabin"/>
                <a:cs typeface="Cabin"/>
                <a:sym typeface="Cabin"/>
              </a:defRPr>
            </a:lvl3pPr>
            <a:lvl4pPr marL="0" marR="0" lvl="3" indent="0" algn="r" rtl="0">
              <a:spcBef>
                <a:spcPts val="0"/>
              </a:spcBef>
              <a:buNone/>
              <a:defRPr sz="2800" b="0" i="0" u="none" strike="noStrike" cap="none">
                <a:solidFill>
                  <a:schemeClr val="accent1"/>
                </a:solidFill>
                <a:latin typeface="Cabin"/>
                <a:ea typeface="Cabin"/>
                <a:cs typeface="Cabin"/>
                <a:sym typeface="Cabin"/>
              </a:defRPr>
            </a:lvl4pPr>
            <a:lvl5pPr marL="0" marR="0" lvl="4" indent="0" algn="r" rtl="0">
              <a:spcBef>
                <a:spcPts val="0"/>
              </a:spcBef>
              <a:buNone/>
              <a:defRPr sz="2800" b="0" i="0" u="none" strike="noStrike" cap="none">
                <a:solidFill>
                  <a:schemeClr val="accent1"/>
                </a:solidFill>
                <a:latin typeface="Cabin"/>
                <a:ea typeface="Cabin"/>
                <a:cs typeface="Cabin"/>
                <a:sym typeface="Cabin"/>
              </a:defRPr>
            </a:lvl5pPr>
            <a:lvl6pPr marL="0" marR="0" lvl="5" indent="0" algn="r" rtl="0">
              <a:spcBef>
                <a:spcPts val="0"/>
              </a:spcBef>
              <a:buNone/>
              <a:defRPr sz="2800" b="0" i="0" u="none" strike="noStrike" cap="none">
                <a:solidFill>
                  <a:schemeClr val="accent1"/>
                </a:solidFill>
                <a:latin typeface="Cabin"/>
                <a:ea typeface="Cabin"/>
                <a:cs typeface="Cabin"/>
                <a:sym typeface="Cabin"/>
              </a:defRPr>
            </a:lvl6pPr>
            <a:lvl7pPr marL="0" marR="0" lvl="6" indent="0" algn="r" rtl="0">
              <a:spcBef>
                <a:spcPts val="0"/>
              </a:spcBef>
              <a:buNone/>
              <a:defRPr sz="2800" b="0" i="0" u="none" strike="noStrike" cap="none">
                <a:solidFill>
                  <a:schemeClr val="accent1"/>
                </a:solidFill>
                <a:latin typeface="Cabin"/>
                <a:ea typeface="Cabin"/>
                <a:cs typeface="Cabin"/>
                <a:sym typeface="Cabin"/>
              </a:defRPr>
            </a:lvl7pPr>
            <a:lvl8pPr marL="0" marR="0" lvl="7" indent="0" algn="r" rtl="0">
              <a:spcBef>
                <a:spcPts val="0"/>
              </a:spcBef>
              <a:buNone/>
              <a:defRPr sz="2800" b="0" i="0" u="none" strike="noStrike" cap="none">
                <a:solidFill>
                  <a:schemeClr val="accent1"/>
                </a:solidFill>
                <a:latin typeface="Cabin"/>
                <a:ea typeface="Cabin"/>
                <a:cs typeface="Cabin"/>
                <a:sym typeface="Cabin"/>
              </a:defRPr>
            </a:lvl8pPr>
            <a:lvl9pPr marL="0" marR="0" lvl="8" indent="0" algn="r" rtl="0">
              <a:spcBef>
                <a:spcPts val="0"/>
              </a:spcBef>
              <a:buNone/>
              <a:defRPr sz="2800" b="0" i="0" u="none" strike="noStrike" cap="none">
                <a:solidFill>
                  <a:schemeClr val="accent1"/>
                </a:solidFill>
                <a:latin typeface="Cabin"/>
                <a:ea typeface="Cabin"/>
                <a:cs typeface="Cabin"/>
                <a:sym typeface="Cabin"/>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1"/>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pple.com/documentation/corelocation/cllocationmanage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developer.apple.com/documentation/corelocation/cllocationmanagerdelegat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eveloper.apple.com/documentation/corelocation/clregion" TargetMode="External"/><Relationship Id="rId3" Type="http://schemas.openxmlformats.org/officeDocument/2006/relationships/hyperlink" Target="https://developer.apple.com/documentation/corelocation/cllocation" TargetMode="External"/><Relationship Id="rId7" Type="http://schemas.openxmlformats.org/officeDocument/2006/relationships/hyperlink" Target="https://developer.apple.com/documentation/corelocation/clcircularregion" TargetMode="External"/><Relationship Id="rId12" Type="http://schemas.openxmlformats.org/officeDocument/2006/relationships/hyperlink" Target="https://developer.apple.com/documentation/corelocation/clplacemar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developer.apple.com/documentation/corelocation/clvisit" TargetMode="External"/><Relationship Id="rId11" Type="http://schemas.openxmlformats.org/officeDocument/2006/relationships/hyperlink" Target="https://developer.apple.com/documentation/corelocation/clgeocoder" TargetMode="External"/><Relationship Id="rId5" Type="http://schemas.openxmlformats.org/officeDocument/2006/relationships/hyperlink" Target="https://developer.apple.com/documentation/corelocation/clfloor" TargetMode="External"/><Relationship Id="rId10" Type="http://schemas.openxmlformats.org/officeDocument/2006/relationships/hyperlink" Target="https://developer.apple.com/documentation/corelocation/clbeaconregion" TargetMode="External"/><Relationship Id="rId4" Type="http://schemas.openxmlformats.org/officeDocument/2006/relationships/hyperlink" Target="https://developer.apple.com/documentation/corelocation/cllocationcoordinate2d" TargetMode="External"/><Relationship Id="rId9" Type="http://schemas.openxmlformats.org/officeDocument/2006/relationships/hyperlink" Target="https://developer.apple.com/documentation/corelocation/clbeacon"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apple-reference-documentation://hsobM1I_KQ/" TargetMode="External"/><Relationship Id="rId13" Type="http://schemas.openxmlformats.org/officeDocument/2006/relationships/hyperlink" Target="apple-reference-documentation://ts1974170/" TargetMode="External"/><Relationship Id="rId3" Type="http://schemas.openxmlformats.org/officeDocument/2006/relationships/hyperlink" Target="apple-reference-documentation://ts2929252/" TargetMode="External"/><Relationship Id="rId7" Type="http://schemas.openxmlformats.org/officeDocument/2006/relationships/hyperlink" Target="apple-reference-documentation://ts2863985/" TargetMode="External"/><Relationship Id="rId12" Type="http://schemas.openxmlformats.org/officeDocument/2006/relationships/hyperlink" Target="apple-reference-documentation://ts2009806/" TargetMode="External"/><Relationship Id="rId2" Type="http://schemas.openxmlformats.org/officeDocument/2006/relationships/hyperlink" Target="apple-reference-documentation://ts2863973/" TargetMode="External"/><Relationship Id="rId1" Type="http://schemas.openxmlformats.org/officeDocument/2006/relationships/slideLayout" Target="../slideLayouts/slideLayout7.xml"/><Relationship Id="rId6" Type="http://schemas.openxmlformats.org/officeDocument/2006/relationships/hyperlink" Target="apple-reference-documentation://ts2888033/" TargetMode="External"/><Relationship Id="rId11" Type="http://schemas.openxmlformats.org/officeDocument/2006/relationships/hyperlink" Target="apple-reference-documentation://hsNUiFme7e/" TargetMode="External"/><Relationship Id="rId5" Type="http://schemas.openxmlformats.org/officeDocument/2006/relationships/hyperlink" Target="apple-reference-documentation://ts2888032/" TargetMode="External"/><Relationship Id="rId10" Type="http://schemas.openxmlformats.org/officeDocument/2006/relationships/hyperlink" Target="apple-reference-documentation://hsqvpnuSUR/" TargetMode="External"/><Relationship Id="rId4" Type="http://schemas.openxmlformats.org/officeDocument/2006/relationships/hyperlink" Target="apple-reference-documentation://ts2863969/" TargetMode="External"/><Relationship Id="rId9" Type="http://schemas.openxmlformats.org/officeDocument/2006/relationships/hyperlink" Target="apple-reference-documentation://hseKCbW0Vm/" TargetMode="External"/><Relationship Id="rId14" Type="http://schemas.openxmlformats.org/officeDocument/2006/relationships/hyperlink" Target="apple-reference-documentation://ts2009812/"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marketwatch.com/press-release/virtual-and-augmented-reality-market-is-expected-to-exceed-us-117-billion-by-2022-2018-07-2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apple.com/documentation/usernotifications/unusernotificationcenter" TargetMode="External"/><Relationship Id="rId7" Type="http://schemas.openxmlformats.org/officeDocument/2006/relationships/hyperlink" Target="https://developer.apple.com/documentation/usernotifications/unnotific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eveloper.apple.com/documentation/usernotifications/unnotificationrequest" TargetMode="External"/><Relationship Id="rId5" Type="http://schemas.openxmlformats.org/officeDocument/2006/relationships/hyperlink" Target="https://developer.apple.com/documentation/usernotifications/unnotificationsettings" TargetMode="External"/><Relationship Id="rId4" Type="http://schemas.openxmlformats.org/officeDocument/2006/relationships/hyperlink" Target="https://developer.apple.com/documentation/usernotifications/unusernotificationcenterdelegate"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apple.com/documentation/usernotifications/unnotificationcategory" TargetMode="External"/><Relationship Id="rId13" Type="http://schemas.openxmlformats.org/officeDocument/2006/relationships/hyperlink" Target="https://developer.apple.com/documentation/usernotifications/untextinputnotificationresponse" TargetMode="External"/><Relationship Id="rId3" Type="http://schemas.openxmlformats.org/officeDocument/2006/relationships/hyperlink" Target="https://developer.apple.com/documentation/usernotifications/unmutablenotificationcontent" TargetMode="External"/><Relationship Id="rId7" Type="http://schemas.openxmlformats.org/officeDocument/2006/relationships/hyperlink" Target="https://developer.apple.com/documentation/usernotifications/unnotificationsoundname" TargetMode="External"/><Relationship Id="rId12" Type="http://schemas.openxmlformats.org/officeDocument/2006/relationships/hyperlink" Target="https://developer.apple.com/documentation/usernotifications/unnotificationserviceextensi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developer.apple.com/documentation/usernotifications/unnotificationsound" TargetMode="External"/><Relationship Id="rId11" Type="http://schemas.openxmlformats.org/officeDocument/2006/relationships/hyperlink" Target="https://developer.apple.com/documentation/usernotifications/unnotificationresponse" TargetMode="External"/><Relationship Id="rId5" Type="http://schemas.openxmlformats.org/officeDocument/2006/relationships/hyperlink" Target="https://developer.apple.com/documentation/usernotifications/unnotificationattachment" TargetMode="External"/><Relationship Id="rId10" Type="http://schemas.openxmlformats.org/officeDocument/2006/relationships/hyperlink" Target="https://developer.apple.com/documentation/usernotifications/unnotificationaction" TargetMode="External"/><Relationship Id="rId4" Type="http://schemas.openxmlformats.org/officeDocument/2006/relationships/hyperlink" Target="https://developer.apple.com/documentation/usernotifications/unnotificationcontent" TargetMode="External"/><Relationship Id="rId9" Type="http://schemas.openxmlformats.org/officeDocument/2006/relationships/hyperlink" Target="https://developer.apple.com/documentation/usernotifications/untextinputnotificationaction" TargetMode="External"/><Relationship Id="rId14" Type="http://schemas.openxmlformats.org/officeDocument/2006/relationships/hyperlink" Target="https://developer.apple.com/documentation/usernotifications/unnotificationtrigg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ctrTitle"/>
          </p:nvPr>
        </p:nvSpPr>
        <p:spPr>
          <a:xfrm>
            <a:off x="2417779" y="802298"/>
            <a:ext cx="8637073" cy="2541431"/>
          </a:xfrm>
          <a:prstGeom prst="rect">
            <a:avLst/>
          </a:prstGeom>
          <a:noFill/>
          <a:ln>
            <a:noFill/>
          </a:ln>
        </p:spPr>
        <p:txBody>
          <a:bodyPr spcFirstLastPara="1" wrap="square" lIns="91425" tIns="45700" rIns="91425" bIns="0" anchor="b" anchorCtr="0">
            <a:noAutofit/>
          </a:bodyPr>
          <a:lstStyle/>
          <a:p>
            <a:pPr marL="0" marR="0" lvl="0" indent="0" algn="l" rtl="0">
              <a:lnSpc>
                <a:spcPct val="90000"/>
              </a:lnSpc>
              <a:spcBef>
                <a:spcPts val="0"/>
              </a:spcBef>
              <a:spcAft>
                <a:spcPts val="0"/>
              </a:spcAft>
              <a:buClr>
                <a:schemeClr val="dk1"/>
              </a:buClr>
              <a:buSzPts val="6600"/>
              <a:buFont typeface="Cabin"/>
              <a:buNone/>
            </a:pPr>
            <a:r>
              <a:rPr lang="en-US" sz="6600" b="0" i="0" u="none" strike="noStrike" cap="none">
                <a:solidFill>
                  <a:schemeClr val="dk1"/>
                </a:solidFill>
                <a:latin typeface="Cabin"/>
                <a:ea typeface="Cabin"/>
                <a:cs typeface="Cabin"/>
                <a:sym typeface="Cabin"/>
              </a:rPr>
              <a:t>IOS FRAMEWORK</a:t>
            </a:r>
            <a:endParaRPr sz="6600" b="0" i="0" u="none" strike="noStrike" cap="none">
              <a:solidFill>
                <a:schemeClr val="dk1"/>
              </a:solidFill>
              <a:latin typeface="Cabin"/>
              <a:ea typeface="Cabin"/>
              <a:cs typeface="Cabin"/>
              <a:sym typeface="Cabin"/>
            </a:endParaRPr>
          </a:p>
        </p:txBody>
      </p:sp>
      <p:sp>
        <p:nvSpPr>
          <p:cNvPr id="101" name="Google Shape;101;p13"/>
          <p:cNvSpPr txBox="1">
            <a:spLocks noGrp="1"/>
          </p:cNvSpPr>
          <p:nvPr>
            <p:ph type="subTitle" idx="1"/>
          </p:nvPr>
        </p:nvSpPr>
        <p:spPr>
          <a:xfrm>
            <a:off x="2417780" y="3531204"/>
            <a:ext cx="8637072" cy="2532712"/>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chemeClr val="accent1"/>
              </a:buClr>
              <a:buSzPts val="1800"/>
              <a:buFont typeface="Arial"/>
              <a:buNone/>
            </a:pPr>
            <a:r>
              <a:rPr lang="en-US" sz="1800" b="0" i="0" u="none" strike="noStrike" cap="none">
                <a:solidFill>
                  <a:schemeClr val="dk1"/>
                </a:solidFill>
                <a:latin typeface="Cabin"/>
                <a:ea typeface="Cabin"/>
                <a:cs typeface="Cabin"/>
                <a:sym typeface="Cabin"/>
              </a:rPr>
              <a:t>ARKIT</a:t>
            </a:r>
            <a:endParaRPr/>
          </a:p>
          <a:p>
            <a:pPr marL="0" marR="0" lvl="0" indent="0" algn="l" rtl="0">
              <a:lnSpc>
                <a:spcPct val="120000"/>
              </a:lnSpc>
              <a:spcBef>
                <a:spcPts val="1000"/>
              </a:spcBef>
              <a:spcAft>
                <a:spcPts val="0"/>
              </a:spcAft>
              <a:buClr>
                <a:schemeClr val="accent1"/>
              </a:buClr>
              <a:buSzPts val="1800"/>
              <a:buFont typeface="Arial"/>
              <a:buNone/>
            </a:pPr>
            <a:r>
              <a:rPr lang="en-US" sz="1800" b="0" i="0" u="none" strike="noStrike" cap="none">
                <a:solidFill>
                  <a:schemeClr val="dk1"/>
                </a:solidFill>
                <a:latin typeface="Cabin"/>
                <a:ea typeface="Cabin"/>
                <a:cs typeface="Cabin"/>
                <a:sym typeface="Cabin"/>
              </a:rPr>
              <a:t>USER NOTIFICATION</a:t>
            </a:r>
            <a:endParaRPr/>
          </a:p>
          <a:p>
            <a:pPr marL="0" marR="0" lvl="0" indent="0" algn="l" rtl="0">
              <a:lnSpc>
                <a:spcPct val="120000"/>
              </a:lnSpc>
              <a:spcBef>
                <a:spcPts val="1000"/>
              </a:spcBef>
              <a:spcAft>
                <a:spcPts val="0"/>
              </a:spcAft>
              <a:buClr>
                <a:schemeClr val="accent1"/>
              </a:buClr>
              <a:buSzPts val="1800"/>
              <a:buFont typeface="Arial"/>
              <a:buNone/>
            </a:pPr>
            <a:r>
              <a:rPr lang="en-US" sz="1800" b="0" i="0" u="none" strike="noStrike" cap="none">
                <a:solidFill>
                  <a:schemeClr val="dk1"/>
                </a:solidFill>
                <a:latin typeface="Cabin"/>
                <a:ea typeface="Cabin"/>
                <a:cs typeface="Cabin"/>
                <a:sym typeface="Cabin"/>
              </a:rPr>
              <a:t>CORE LOCATION</a:t>
            </a:r>
            <a:endParaRPr/>
          </a:p>
          <a:p>
            <a:pPr marL="0" marR="0" lvl="0" indent="0" algn="l" rtl="0">
              <a:lnSpc>
                <a:spcPct val="120000"/>
              </a:lnSpc>
              <a:spcBef>
                <a:spcPts val="1000"/>
              </a:spcBef>
              <a:spcAft>
                <a:spcPts val="0"/>
              </a:spcAft>
              <a:buClr>
                <a:schemeClr val="accent1"/>
              </a:buClr>
              <a:buSzPts val="1800"/>
              <a:buFont typeface="Arial"/>
              <a:buNone/>
            </a:pPr>
            <a:endParaRPr sz="1800" b="0" i="0" u="none" strike="noStrike" cap="none">
              <a:solidFill>
                <a:schemeClr val="dk1"/>
              </a:solidFill>
              <a:latin typeface="Cabin"/>
              <a:ea typeface="Cabin"/>
              <a:cs typeface="Cabin"/>
              <a:sym typeface="Cab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1451579" y="804519"/>
            <a:ext cx="9603300" cy="1049100"/>
          </a:xfrm>
          <a:prstGeom prst="rect">
            <a:avLst/>
          </a:prstGeom>
        </p:spPr>
        <p:txBody>
          <a:bodyPr spcFirstLastPara="1" wrap="square" lIns="91425" tIns="45700" rIns="91425" bIns="45700" anchor="t" anchorCtr="0">
            <a:noAutofit/>
          </a:bodyPr>
          <a:lstStyle/>
          <a:p>
            <a:pPr marL="0" lvl="0" indent="0" algn="l" rtl="0">
              <a:lnSpc>
                <a:spcPct val="120000"/>
              </a:lnSpc>
              <a:spcBef>
                <a:spcPts val="1000"/>
              </a:spcBef>
              <a:spcAft>
                <a:spcPts val="0"/>
              </a:spcAft>
              <a:buNone/>
            </a:pPr>
            <a:r>
              <a:rPr lang="en-US"/>
              <a:t>Apps using UserNotifications </a:t>
            </a:r>
            <a:endParaRPr/>
          </a:p>
        </p:txBody>
      </p:sp>
      <p:sp>
        <p:nvSpPr>
          <p:cNvPr id="161" name="Google Shape;161;p22"/>
          <p:cNvSpPr txBox="1">
            <a:spLocks noGrp="1"/>
          </p:cNvSpPr>
          <p:nvPr>
            <p:ph type="body" idx="1"/>
          </p:nvPr>
        </p:nvSpPr>
        <p:spPr>
          <a:xfrm>
            <a:off x="1451579" y="2015732"/>
            <a:ext cx="9603300" cy="3450600"/>
          </a:xfrm>
          <a:prstGeom prst="rect">
            <a:avLst/>
          </a:prstGeom>
        </p:spPr>
        <p:txBody>
          <a:bodyPr spcFirstLastPara="1" wrap="square" lIns="91425" tIns="45700" rIns="91425" bIns="45700" anchor="t" anchorCtr="0">
            <a:noAutofit/>
          </a:bodyPr>
          <a:lstStyle/>
          <a:p>
            <a:pPr marL="228600" lvl="0" indent="-228600" algn="l" rtl="0">
              <a:spcBef>
                <a:spcPts val="1000"/>
              </a:spcBef>
              <a:spcAft>
                <a:spcPts val="0"/>
              </a:spcAft>
              <a:buSzPts val="2000"/>
              <a:buChar char="•"/>
            </a:pPr>
            <a:r>
              <a:rPr lang="en-US"/>
              <a:t>Facebook</a:t>
            </a:r>
            <a:endParaRPr/>
          </a:p>
          <a:p>
            <a:pPr marL="228600" lvl="0" indent="-228600" algn="l" rtl="0">
              <a:spcBef>
                <a:spcPts val="1000"/>
              </a:spcBef>
              <a:spcAft>
                <a:spcPts val="0"/>
              </a:spcAft>
              <a:buSzPts val="2000"/>
              <a:buChar char="•"/>
            </a:pPr>
            <a:r>
              <a:rPr lang="en-US"/>
              <a:t>Whatsapp</a:t>
            </a:r>
            <a:endParaRPr/>
          </a:p>
          <a:p>
            <a:pPr marL="228600" lvl="0" indent="-228600" algn="l" rtl="0">
              <a:spcBef>
                <a:spcPts val="1000"/>
              </a:spcBef>
              <a:spcAft>
                <a:spcPts val="0"/>
              </a:spcAft>
              <a:buSzPts val="2000"/>
              <a:buChar char="•"/>
            </a:pPr>
            <a:r>
              <a:rPr lang="en-US"/>
              <a:t>Youtube</a:t>
            </a:r>
            <a:endParaRPr/>
          </a:p>
          <a:p>
            <a:pPr marL="228600" lvl="0" indent="-228600" algn="l" rtl="0">
              <a:spcBef>
                <a:spcPts val="1000"/>
              </a:spcBef>
              <a:spcAft>
                <a:spcPts val="0"/>
              </a:spcAft>
              <a:buSzPts val="2000"/>
              <a:buChar char="•"/>
            </a:pPr>
            <a:r>
              <a:rPr lang="en-US"/>
              <a:t>Fitbit</a:t>
            </a:r>
            <a:endParaRPr/>
          </a:p>
          <a:p>
            <a:pPr marL="228600" lvl="0" indent="-228600" algn="l" rtl="0">
              <a:spcBef>
                <a:spcPts val="1000"/>
              </a:spcBef>
              <a:spcAft>
                <a:spcPts val="0"/>
              </a:spcAft>
              <a:buSzPts val="2000"/>
              <a:buChar char="•"/>
            </a:pPr>
            <a:r>
              <a:rPr lang="en-US"/>
              <a:t>Amazon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1451579" y="74219"/>
            <a:ext cx="9603300" cy="1049100"/>
          </a:xfrm>
          <a:prstGeom prst="rect">
            <a:avLst/>
          </a:prstGeom>
        </p:spPr>
        <p:txBody>
          <a:bodyPr spcFirstLastPara="1" wrap="square" lIns="91425" tIns="45700" rIns="91425" bIns="45700" anchor="t" anchorCtr="0">
            <a:noAutofit/>
          </a:bodyPr>
          <a:lstStyle/>
          <a:p>
            <a:pPr marL="228600" lvl="0" indent="-228600" algn="l" rtl="0">
              <a:lnSpc>
                <a:spcPct val="120000"/>
              </a:lnSpc>
              <a:spcBef>
                <a:spcPts val="1000"/>
              </a:spcBef>
              <a:spcAft>
                <a:spcPts val="0"/>
              </a:spcAft>
              <a:buClr>
                <a:schemeClr val="accent1"/>
              </a:buClr>
              <a:buSzPts val="2000"/>
              <a:buFont typeface="Arial"/>
              <a:buChar char="●"/>
            </a:pPr>
            <a:r>
              <a:rPr lang="en-US" sz="2000"/>
              <a:t>These apps utilize UserNotifications to notify users of things like:</a:t>
            </a:r>
            <a:endParaRPr sz="2000"/>
          </a:p>
          <a:p>
            <a:pPr marL="685800" lvl="1" indent="-228600" algn="l" rtl="0">
              <a:lnSpc>
                <a:spcPct val="120000"/>
              </a:lnSpc>
              <a:spcBef>
                <a:spcPts val="500"/>
              </a:spcBef>
              <a:spcAft>
                <a:spcPts val="0"/>
              </a:spcAft>
              <a:buClr>
                <a:schemeClr val="accent1"/>
              </a:buClr>
              <a:buSzPts val="1800"/>
              <a:buFont typeface="Courier New"/>
              <a:buChar char="○"/>
            </a:pPr>
            <a:r>
              <a:rPr lang="en-US">
                <a:solidFill>
                  <a:schemeClr val="dk1"/>
                </a:solidFill>
                <a:latin typeface="Cabin"/>
                <a:ea typeface="Cabin"/>
                <a:cs typeface="Cabin"/>
                <a:sym typeface="Cabin"/>
              </a:rPr>
              <a:t>New messages (Whatsapp-pic1)</a:t>
            </a:r>
            <a:endParaRPr>
              <a:solidFill>
                <a:schemeClr val="dk1"/>
              </a:solidFill>
              <a:latin typeface="Cabin"/>
              <a:ea typeface="Cabin"/>
              <a:cs typeface="Cabin"/>
              <a:sym typeface="Cabin"/>
            </a:endParaRPr>
          </a:p>
          <a:p>
            <a:pPr marL="685800" lvl="1" indent="-228600" algn="l" rtl="0">
              <a:lnSpc>
                <a:spcPct val="120000"/>
              </a:lnSpc>
              <a:spcBef>
                <a:spcPts val="500"/>
              </a:spcBef>
              <a:spcAft>
                <a:spcPts val="0"/>
              </a:spcAft>
              <a:buClr>
                <a:schemeClr val="accent1"/>
              </a:buClr>
              <a:buSzPts val="1800"/>
              <a:buFont typeface="Courier New"/>
              <a:buChar char="○"/>
            </a:pPr>
            <a:r>
              <a:rPr lang="en-US">
                <a:solidFill>
                  <a:schemeClr val="dk1"/>
                </a:solidFill>
                <a:latin typeface="Cabin"/>
                <a:ea typeface="Cabin"/>
                <a:cs typeface="Cabin"/>
                <a:sym typeface="Cabin"/>
              </a:rPr>
              <a:t>New friend request (Facebook-pic2)</a:t>
            </a:r>
            <a:endParaRPr>
              <a:solidFill>
                <a:schemeClr val="dk1"/>
              </a:solidFill>
              <a:latin typeface="Cabin"/>
              <a:ea typeface="Cabin"/>
              <a:cs typeface="Cabin"/>
              <a:sym typeface="Cabin"/>
            </a:endParaRPr>
          </a:p>
          <a:p>
            <a:pPr marL="685800" lvl="1" indent="-228600" algn="l" rtl="0">
              <a:lnSpc>
                <a:spcPct val="120000"/>
              </a:lnSpc>
              <a:spcBef>
                <a:spcPts val="500"/>
              </a:spcBef>
              <a:spcAft>
                <a:spcPts val="0"/>
              </a:spcAft>
              <a:buClr>
                <a:schemeClr val="dk1"/>
              </a:buClr>
              <a:buSzPts val="1800"/>
              <a:buFont typeface="Cabin"/>
              <a:buChar char="○"/>
            </a:pPr>
            <a:r>
              <a:rPr lang="en-US">
                <a:solidFill>
                  <a:schemeClr val="dk1"/>
                </a:solidFill>
                <a:latin typeface="Cabin"/>
                <a:ea typeface="Cabin"/>
                <a:cs typeface="Cabin"/>
                <a:sym typeface="Cabin"/>
              </a:rPr>
              <a:t>New comment (Youtube-pic3)</a:t>
            </a:r>
            <a:endParaRPr>
              <a:solidFill>
                <a:schemeClr val="dk1"/>
              </a:solidFill>
              <a:latin typeface="Cabin"/>
              <a:ea typeface="Cabin"/>
              <a:cs typeface="Cabin"/>
              <a:sym typeface="Cabin"/>
            </a:endParaRPr>
          </a:p>
        </p:txBody>
      </p:sp>
      <p:sp>
        <p:nvSpPr>
          <p:cNvPr id="167" name="Google Shape;167;p23"/>
          <p:cNvSpPr txBox="1">
            <a:spLocks noGrp="1"/>
          </p:cNvSpPr>
          <p:nvPr>
            <p:ph type="body" idx="1"/>
          </p:nvPr>
        </p:nvSpPr>
        <p:spPr>
          <a:xfrm>
            <a:off x="1451579" y="2015732"/>
            <a:ext cx="9603300" cy="345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68" name="Google Shape;168;p23"/>
          <p:cNvPicPr preferRelativeResize="0"/>
          <p:nvPr/>
        </p:nvPicPr>
        <p:blipFill>
          <a:blip r:embed="rId3">
            <a:alphaModFix/>
          </a:blip>
          <a:stretch>
            <a:fillRect/>
          </a:stretch>
        </p:blipFill>
        <p:spPr>
          <a:xfrm>
            <a:off x="1451575" y="2015738"/>
            <a:ext cx="2245576" cy="3994096"/>
          </a:xfrm>
          <a:prstGeom prst="rect">
            <a:avLst/>
          </a:prstGeom>
          <a:noFill/>
          <a:ln>
            <a:noFill/>
          </a:ln>
        </p:spPr>
      </p:pic>
      <p:pic>
        <p:nvPicPr>
          <p:cNvPr id="169" name="Google Shape;169;p23"/>
          <p:cNvPicPr preferRelativeResize="0"/>
          <p:nvPr/>
        </p:nvPicPr>
        <p:blipFill>
          <a:blip r:embed="rId4">
            <a:alphaModFix/>
          </a:blip>
          <a:stretch>
            <a:fillRect/>
          </a:stretch>
        </p:blipFill>
        <p:spPr>
          <a:xfrm>
            <a:off x="3834076" y="2015725"/>
            <a:ext cx="2245576" cy="3994126"/>
          </a:xfrm>
          <a:prstGeom prst="rect">
            <a:avLst/>
          </a:prstGeom>
          <a:noFill/>
          <a:ln>
            <a:noFill/>
          </a:ln>
        </p:spPr>
      </p:pic>
      <p:pic>
        <p:nvPicPr>
          <p:cNvPr id="170" name="Google Shape;170;p23"/>
          <p:cNvPicPr preferRelativeResize="0"/>
          <p:nvPr/>
        </p:nvPicPr>
        <p:blipFill>
          <a:blip r:embed="rId5">
            <a:alphaModFix/>
          </a:blip>
          <a:stretch>
            <a:fillRect/>
          </a:stretch>
        </p:blipFill>
        <p:spPr>
          <a:xfrm>
            <a:off x="6216575" y="2015713"/>
            <a:ext cx="2245576" cy="3994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Cabin"/>
              <a:buNone/>
            </a:pPr>
            <a:r>
              <a:rPr lang="en-US" sz="3200" b="0" i="0" u="none" strike="noStrike" cap="none">
                <a:solidFill>
                  <a:schemeClr val="dk1"/>
                </a:solidFill>
                <a:latin typeface="Cabin"/>
                <a:ea typeface="Cabin"/>
                <a:cs typeface="Cabin"/>
                <a:sym typeface="Cabin"/>
              </a:rPr>
              <a:t>CORE LOCATION</a:t>
            </a:r>
            <a:endParaRPr sz="3200" b="0" i="0" u="none" strike="noStrike" cap="none">
              <a:solidFill>
                <a:schemeClr val="dk1"/>
              </a:solidFill>
              <a:latin typeface="Cabin"/>
              <a:ea typeface="Cabin"/>
              <a:cs typeface="Cabin"/>
              <a:sym typeface="Cabin"/>
            </a:endParaRPr>
          </a:p>
        </p:txBody>
      </p:sp>
      <p:sp>
        <p:nvSpPr>
          <p:cNvPr id="176" name="Google Shape;176;p24"/>
          <p:cNvSpPr txBox="1">
            <a:spLocks noGrp="1"/>
          </p:cNvSpPr>
          <p:nvPr>
            <p:ph type="body" idx="1"/>
          </p:nvPr>
        </p:nvSpPr>
        <p:spPr>
          <a:xfrm>
            <a:off x="1451579" y="2015732"/>
            <a:ext cx="9603275" cy="4072247"/>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chemeClr val="accent1"/>
              </a:buClr>
              <a:buSzPts val="1800"/>
              <a:buFont typeface="Arial"/>
              <a:buChar char="●"/>
            </a:pPr>
            <a:r>
              <a:rPr lang="en-US" sz="1850" b="0" i="0" u="none" strike="noStrike" cap="none">
                <a:solidFill>
                  <a:schemeClr val="dk1"/>
                </a:solidFill>
                <a:latin typeface="Cabin"/>
                <a:ea typeface="Cabin"/>
                <a:cs typeface="Cabin"/>
                <a:sym typeface="Cabin"/>
              </a:rPr>
              <a:t>services for determining a device’s geographic location, altitude, orientation, or position relative to a nearby iBeacon.</a:t>
            </a:r>
            <a:endParaRPr sz="1850" b="0" i="0" u="none" strike="noStrike" cap="none">
              <a:solidFill>
                <a:schemeClr val="dk1"/>
              </a:solidFill>
              <a:latin typeface="Cabin"/>
              <a:ea typeface="Cabin"/>
              <a:cs typeface="Cabin"/>
              <a:sym typeface="Cabin"/>
            </a:endParaRPr>
          </a:p>
          <a:p>
            <a:pPr marL="457200" marR="0" lvl="0" indent="-342900" algn="l" rtl="0">
              <a:lnSpc>
                <a:spcPct val="80000"/>
              </a:lnSpc>
              <a:spcBef>
                <a:spcPts val="0"/>
              </a:spcBef>
              <a:spcAft>
                <a:spcPts val="0"/>
              </a:spcAft>
              <a:buClr>
                <a:schemeClr val="accent1"/>
              </a:buClr>
              <a:buSzPts val="1800"/>
              <a:buFont typeface="Arial"/>
              <a:buChar char="●"/>
            </a:pPr>
            <a:r>
              <a:rPr lang="en-US" sz="1850" b="0" i="0" u="none" strike="noStrike" cap="none">
                <a:solidFill>
                  <a:schemeClr val="dk1"/>
                </a:solidFill>
                <a:latin typeface="Cabin"/>
                <a:ea typeface="Cabin"/>
                <a:cs typeface="Cabin"/>
                <a:sym typeface="Cabin"/>
              </a:rPr>
              <a:t>The framework uses all available onboard hardware to gather data. </a:t>
            </a:r>
            <a:endParaRPr sz="1850" b="0" i="0" u="none" strike="noStrike" cap="none">
              <a:solidFill>
                <a:schemeClr val="dk1"/>
              </a:solidFill>
              <a:latin typeface="Cabin"/>
              <a:ea typeface="Cabin"/>
              <a:cs typeface="Cabin"/>
              <a:sym typeface="Cabin"/>
            </a:endParaRPr>
          </a:p>
          <a:p>
            <a:pPr marL="457200" marR="0" lvl="0" indent="0" algn="l" rtl="0">
              <a:lnSpc>
                <a:spcPct val="80000"/>
              </a:lnSpc>
              <a:spcBef>
                <a:spcPts val="1600"/>
              </a:spcBef>
              <a:spcAft>
                <a:spcPts val="0"/>
              </a:spcAft>
              <a:buClr>
                <a:schemeClr val="accent1"/>
              </a:buClr>
              <a:buSzPts val="1850"/>
              <a:buFont typeface="Arial"/>
              <a:buNone/>
            </a:pPr>
            <a:r>
              <a:rPr lang="en-US" sz="1850" b="0" i="0" u="none" strike="noStrike" cap="none">
                <a:solidFill>
                  <a:schemeClr val="dk1"/>
                </a:solidFill>
                <a:latin typeface="Cabin"/>
                <a:ea typeface="Cabin"/>
                <a:cs typeface="Cabin"/>
                <a:sym typeface="Cabin"/>
              </a:rPr>
              <a:t>(including </a:t>
            </a:r>
            <a:r>
              <a:rPr lang="en-US" sz="1850" b="0" i="1" u="none" strike="noStrike" cap="none">
                <a:solidFill>
                  <a:schemeClr val="dk1"/>
                </a:solidFill>
                <a:latin typeface="Cabin"/>
                <a:ea typeface="Cabin"/>
                <a:cs typeface="Cabin"/>
                <a:sym typeface="Cabin"/>
              </a:rPr>
              <a:t>Wi-Fi, GPS, Bluetooth, magnetometer, barometer</a:t>
            </a:r>
            <a:r>
              <a:rPr lang="en-US" sz="1850" b="0" i="0" u="none" strike="noStrike" cap="none">
                <a:solidFill>
                  <a:schemeClr val="dk1"/>
                </a:solidFill>
                <a:latin typeface="Cabin"/>
                <a:ea typeface="Cabin"/>
                <a:cs typeface="Cabin"/>
                <a:sym typeface="Cabin"/>
              </a:rPr>
              <a:t>, and </a:t>
            </a:r>
            <a:r>
              <a:rPr lang="en-US" sz="1850" b="0" i="1" u="none" strike="noStrike" cap="none">
                <a:solidFill>
                  <a:schemeClr val="dk1"/>
                </a:solidFill>
                <a:latin typeface="Cabin"/>
                <a:ea typeface="Cabin"/>
                <a:cs typeface="Cabin"/>
                <a:sym typeface="Cabin"/>
              </a:rPr>
              <a:t>cellular hardware</a:t>
            </a:r>
            <a:r>
              <a:rPr lang="en-US" sz="1850" b="0" i="0" u="none" strike="noStrike" cap="none">
                <a:solidFill>
                  <a:schemeClr val="dk1"/>
                </a:solidFill>
                <a:latin typeface="Cabin"/>
                <a:ea typeface="Cabin"/>
                <a:cs typeface="Cabin"/>
                <a:sym typeface="Cabin"/>
              </a:rPr>
              <a:t>)</a:t>
            </a:r>
            <a:endParaRPr sz="1850" b="0" i="0" u="none" strike="noStrike" cap="none">
              <a:solidFill>
                <a:schemeClr val="dk1"/>
              </a:solidFill>
              <a:latin typeface="Cabin"/>
              <a:ea typeface="Cabin"/>
              <a:cs typeface="Cabin"/>
              <a:sym typeface="Cabin"/>
            </a:endParaRPr>
          </a:p>
          <a:p>
            <a:pPr marL="457200" marR="0" lvl="0" indent="-342900" algn="l" rtl="0">
              <a:lnSpc>
                <a:spcPct val="100000"/>
              </a:lnSpc>
              <a:spcBef>
                <a:spcPts val="1600"/>
              </a:spcBef>
              <a:spcAft>
                <a:spcPts val="0"/>
              </a:spcAft>
              <a:buClr>
                <a:srgbClr val="000000"/>
              </a:buClr>
              <a:buSzPts val="1800"/>
              <a:buFont typeface="Arial"/>
              <a:buChar char="●"/>
            </a:pPr>
            <a:r>
              <a:rPr lang="en-US" sz="1850" b="0" i="0" u="none" strike="noStrike" cap="none">
                <a:solidFill>
                  <a:srgbClr val="000000"/>
                </a:solidFill>
                <a:latin typeface="Cabin"/>
                <a:ea typeface="Cabin"/>
                <a:cs typeface="Cabin"/>
                <a:sym typeface="Cabin"/>
              </a:rPr>
              <a:t>ask for permission to use location services and determine the availability of those services on the current device.</a:t>
            </a:r>
            <a:endParaRPr sz="1850" b="0" i="0" u="none" strike="noStrike" cap="none">
              <a:solidFill>
                <a:srgbClr val="000000"/>
              </a:solidFill>
              <a:latin typeface="Cabin"/>
              <a:ea typeface="Cabin"/>
              <a:cs typeface="Cabin"/>
              <a:sym typeface="Cabin"/>
            </a:endParaRPr>
          </a:p>
          <a:p>
            <a:pPr marL="914400" marR="0" lvl="1" indent="-317500" algn="l" rtl="0">
              <a:lnSpc>
                <a:spcPct val="100000"/>
              </a:lnSpc>
              <a:spcBef>
                <a:spcPts val="0"/>
              </a:spcBef>
              <a:spcAft>
                <a:spcPts val="0"/>
              </a:spcAft>
              <a:buClr>
                <a:srgbClr val="434343"/>
              </a:buClr>
              <a:buSzPts val="1400"/>
              <a:buFont typeface="Arial"/>
              <a:buChar char="○"/>
            </a:pPr>
            <a:r>
              <a:rPr lang="en-US" sz="1665" b="0" i="0" u="none" strike="noStrike" cap="none">
                <a:solidFill>
                  <a:srgbClr val="434343"/>
                </a:solidFill>
                <a:latin typeface="Cabin"/>
                <a:ea typeface="Cabin"/>
                <a:cs typeface="Cabin"/>
                <a:sym typeface="Cabin"/>
              </a:rPr>
              <a:t>Authorization Level for Location Services (when-in-use / always)</a:t>
            </a:r>
            <a:endParaRPr sz="1665" b="0" i="0" u="none" strike="noStrike" cap="none">
              <a:solidFill>
                <a:srgbClr val="434343"/>
              </a:solidFill>
              <a:latin typeface="Cabin"/>
              <a:ea typeface="Cabin"/>
              <a:cs typeface="Cabin"/>
              <a:sym typeface="Cabin"/>
            </a:endParaRPr>
          </a:p>
          <a:p>
            <a:pPr marL="914400" marR="0" lvl="1" indent="-317500" algn="l" rtl="0">
              <a:lnSpc>
                <a:spcPct val="100000"/>
              </a:lnSpc>
              <a:spcBef>
                <a:spcPts val="0"/>
              </a:spcBef>
              <a:spcAft>
                <a:spcPts val="0"/>
              </a:spcAft>
              <a:buClr>
                <a:srgbClr val="434343"/>
              </a:buClr>
              <a:buSzPts val="1400"/>
              <a:buFont typeface="Arial"/>
              <a:buChar char="○"/>
            </a:pPr>
            <a:r>
              <a:rPr lang="en-US" sz="1665" b="0" i="0" u="none" strike="noStrike" cap="none">
                <a:solidFill>
                  <a:srgbClr val="434343"/>
                </a:solidFill>
                <a:latin typeface="Cabin"/>
                <a:ea typeface="Cabin"/>
                <a:cs typeface="Cabin"/>
                <a:sym typeface="Cabin"/>
              </a:rPr>
              <a:t>Availability of Location Services </a:t>
            </a:r>
            <a:endParaRPr sz="1665" b="0" i="0" u="none" strike="noStrike" cap="none">
              <a:solidFill>
                <a:srgbClr val="434343"/>
              </a:solidFill>
              <a:latin typeface="Cabin"/>
              <a:ea typeface="Cabin"/>
              <a:cs typeface="Cabin"/>
              <a:sym typeface="Cabin"/>
            </a:endParaRPr>
          </a:p>
          <a:p>
            <a:pPr marL="457200" marR="0" lvl="0" indent="-342900" algn="l" rtl="0">
              <a:lnSpc>
                <a:spcPct val="100000"/>
              </a:lnSpc>
              <a:spcBef>
                <a:spcPts val="0"/>
              </a:spcBef>
              <a:spcAft>
                <a:spcPts val="0"/>
              </a:spcAft>
              <a:buClr>
                <a:srgbClr val="434343"/>
              </a:buClr>
              <a:buSzPts val="1800"/>
              <a:buFont typeface="Arial"/>
              <a:buChar char="●"/>
            </a:pPr>
            <a:r>
              <a:rPr lang="en-US" sz="1850" b="0" i="0" u="none" strike="noStrike" cap="none">
                <a:solidFill>
                  <a:srgbClr val="000000"/>
                </a:solidFill>
                <a:latin typeface="Cabin"/>
                <a:ea typeface="Cabin"/>
                <a:cs typeface="Cabin"/>
                <a:sym typeface="Cabin"/>
              </a:rPr>
              <a:t>class</a:t>
            </a:r>
            <a:r>
              <a:rPr lang="en-US" sz="1850" b="0" i="0" u="none" strike="noStrike" cap="none">
                <a:solidFill>
                  <a:srgbClr val="434343"/>
                </a:solidFill>
                <a:latin typeface="Cabin"/>
                <a:ea typeface="Cabin"/>
                <a:cs typeface="Cabin"/>
                <a:sym typeface="Cabin"/>
              </a:rPr>
              <a:t> </a:t>
            </a:r>
            <a:r>
              <a:rPr lang="en-US" sz="1850" b="0" i="0" u="sng" strike="noStrike" cap="none">
                <a:solidFill>
                  <a:schemeClr val="hlink"/>
                </a:solidFill>
                <a:latin typeface="Cabin"/>
                <a:ea typeface="Cabin"/>
                <a:cs typeface="Cabin"/>
                <a:sym typeface="Cabin"/>
                <a:hlinkClick r:id="rId3"/>
              </a:rPr>
              <a:t>CLLocationManager</a:t>
            </a:r>
            <a:endParaRPr sz="1850" b="0" i="0" u="none" strike="noStrike" cap="none">
              <a:solidFill>
                <a:schemeClr val="accent5"/>
              </a:solidFill>
              <a:latin typeface="Cabin"/>
              <a:ea typeface="Cabin"/>
              <a:cs typeface="Cabin"/>
              <a:sym typeface="Cabin"/>
            </a:endParaRPr>
          </a:p>
          <a:p>
            <a:pPr marL="914400" marR="0" lvl="1" indent="-317500" algn="l" rtl="0">
              <a:lnSpc>
                <a:spcPct val="100000"/>
              </a:lnSpc>
              <a:spcBef>
                <a:spcPts val="0"/>
              </a:spcBef>
              <a:spcAft>
                <a:spcPts val="0"/>
              </a:spcAft>
              <a:buClr>
                <a:srgbClr val="434343"/>
              </a:buClr>
              <a:buSzPts val="1400"/>
              <a:buFont typeface="Arial"/>
              <a:buChar char="○"/>
            </a:pPr>
            <a:r>
              <a:rPr lang="en-US" sz="1665" b="0" i="0" u="none" strike="noStrike" cap="none">
                <a:solidFill>
                  <a:srgbClr val="434343"/>
                </a:solidFill>
                <a:latin typeface="Cabin"/>
                <a:ea typeface="Cabin"/>
                <a:cs typeface="Cabin"/>
                <a:sym typeface="Cabin"/>
              </a:rPr>
              <a:t>this class is used to configure, start, and stop the Core Location services</a:t>
            </a:r>
            <a:endParaRPr sz="1665" b="0" i="0" u="none" strike="noStrike" cap="none">
              <a:solidFill>
                <a:srgbClr val="434343"/>
              </a:solidFill>
              <a:latin typeface="Cabin"/>
              <a:ea typeface="Cabin"/>
              <a:cs typeface="Cabin"/>
              <a:sym typeface="Cabin"/>
            </a:endParaRPr>
          </a:p>
          <a:p>
            <a:pPr marL="457200" marR="0" lvl="0" indent="-342900" algn="l" rtl="0">
              <a:lnSpc>
                <a:spcPct val="100000"/>
              </a:lnSpc>
              <a:spcBef>
                <a:spcPts val="0"/>
              </a:spcBef>
              <a:spcAft>
                <a:spcPts val="0"/>
              </a:spcAft>
              <a:buClr>
                <a:srgbClr val="434343"/>
              </a:buClr>
              <a:buSzPts val="1800"/>
              <a:buFont typeface="Arial"/>
              <a:buChar char="●"/>
            </a:pPr>
            <a:r>
              <a:rPr lang="en-US" sz="1850" b="0" i="0" u="none" strike="noStrike" cap="none">
                <a:solidFill>
                  <a:srgbClr val="000000"/>
                </a:solidFill>
                <a:latin typeface="Cabin"/>
                <a:ea typeface="Cabin"/>
                <a:cs typeface="Cabin"/>
                <a:sym typeface="Cabin"/>
              </a:rPr>
              <a:t>protocol</a:t>
            </a:r>
            <a:r>
              <a:rPr lang="en-US" sz="1850" b="0" i="0" u="none" strike="noStrike" cap="none">
                <a:solidFill>
                  <a:srgbClr val="434343"/>
                </a:solidFill>
                <a:latin typeface="Cabin"/>
                <a:ea typeface="Cabin"/>
                <a:cs typeface="Cabin"/>
                <a:sym typeface="Cabin"/>
              </a:rPr>
              <a:t> </a:t>
            </a:r>
            <a:r>
              <a:rPr lang="en-US" sz="1850" b="0" i="0" u="sng" strike="noStrike" cap="none">
                <a:solidFill>
                  <a:schemeClr val="hlink"/>
                </a:solidFill>
                <a:latin typeface="Cabin"/>
                <a:ea typeface="Cabin"/>
                <a:cs typeface="Cabin"/>
                <a:sym typeface="Cabin"/>
                <a:hlinkClick r:id="rId4"/>
              </a:rPr>
              <a:t>CLLocationManagerDelegate</a:t>
            </a:r>
            <a:endParaRPr sz="1850" b="0" i="0" u="none" strike="noStrike" cap="none">
              <a:solidFill>
                <a:schemeClr val="accent5"/>
              </a:solidFill>
              <a:latin typeface="Cabin"/>
              <a:ea typeface="Cabin"/>
              <a:cs typeface="Cabin"/>
              <a:sym typeface="Cabin"/>
            </a:endParaRPr>
          </a:p>
          <a:p>
            <a:pPr marL="914400" marR="0" lvl="1" indent="-317500" algn="l" rtl="0">
              <a:lnSpc>
                <a:spcPct val="100000"/>
              </a:lnSpc>
              <a:spcBef>
                <a:spcPts val="0"/>
              </a:spcBef>
              <a:spcAft>
                <a:spcPts val="0"/>
              </a:spcAft>
              <a:buClr>
                <a:srgbClr val="434343"/>
              </a:buClr>
              <a:buSzPts val="1400"/>
              <a:buFont typeface="Arial"/>
              <a:buChar char="○"/>
            </a:pPr>
            <a:r>
              <a:rPr lang="en-US" sz="1665" b="0" i="0" u="none" strike="noStrike" cap="none">
                <a:solidFill>
                  <a:srgbClr val="434343"/>
                </a:solidFill>
                <a:latin typeface="Cabin"/>
                <a:ea typeface="Cabin"/>
                <a:cs typeface="Cabin"/>
                <a:sym typeface="Cabin"/>
              </a:rPr>
              <a:t>calls the methods of this delegate to report location-related events to your app</a:t>
            </a:r>
            <a:endParaRPr sz="1665" b="0" i="0" u="none" strike="noStrike" cap="none">
              <a:solidFill>
                <a:srgbClr val="434343"/>
              </a:solidFill>
              <a:latin typeface="Cabin"/>
              <a:ea typeface="Cabin"/>
              <a:cs typeface="Cabin"/>
              <a:sym typeface="Cabin"/>
            </a:endParaRPr>
          </a:p>
          <a:p>
            <a:pPr marL="914400" marR="0" lvl="1" indent="-317500" algn="l" rtl="0">
              <a:lnSpc>
                <a:spcPct val="100000"/>
              </a:lnSpc>
              <a:spcBef>
                <a:spcPts val="0"/>
              </a:spcBef>
              <a:spcAft>
                <a:spcPts val="0"/>
              </a:spcAft>
              <a:buClr>
                <a:srgbClr val="434343"/>
              </a:buClr>
              <a:buSzPts val="1400"/>
              <a:buFont typeface="Arial"/>
              <a:buChar char="○"/>
            </a:pPr>
            <a:r>
              <a:rPr lang="en-US" sz="1665" b="0" i="0" u="none" strike="noStrike" cap="none">
                <a:solidFill>
                  <a:srgbClr val="434343"/>
                </a:solidFill>
                <a:latin typeface="Cabin"/>
                <a:ea typeface="Cabin"/>
                <a:cs typeface="Cabin"/>
                <a:sym typeface="Cabin"/>
              </a:rPr>
              <a:t>implement this protocol in an app-specific object and use the methods to update your app</a:t>
            </a:r>
            <a:endParaRPr sz="1665" b="0" i="0" u="none" strike="noStrike" cap="none">
              <a:solidFill>
                <a:srgbClr val="434343"/>
              </a:solidFill>
              <a:latin typeface="Cabin"/>
              <a:ea typeface="Cabin"/>
              <a:cs typeface="Cabin"/>
              <a:sym typeface="Cab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Cabin"/>
              <a:buNone/>
            </a:pPr>
            <a:r>
              <a:rPr lang="en-US" sz="3200" b="0" i="0" u="none" strike="noStrike" cap="none">
                <a:solidFill>
                  <a:schemeClr val="dk1"/>
                </a:solidFill>
                <a:latin typeface="Cabin"/>
                <a:ea typeface="Cabin"/>
                <a:cs typeface="Cabin"/>
                <a:sym typeface="Cabin"/>
              </a:rPr>
              <a:t>CORE LOCATION CONTINUED…</a:t>
            </a:r>
            <a:endParaRPr sz="3200" b="0" i="0" u="none" strike="noStrike" cap="none">
              <a:solidFill>
                <a:schemeClr val="dk1"/>
              </a:solidFill>
              <a:latin typeface="Cabin"/>
              <a:ea typeface="Cabin"/>
              <a:cs typeface="Cabin"/>
              <a:sym typeface="Cabin"/>
            </a:endParaRPr>
          </a:p>
        </p:txBody>
      </p:sp>
      <p:sp>
        <p:nvSpPr>
          <p:cNvPr id="182" name="Google Shape;182;p25"/>
          <p:cNvSpPr txBox="1">
            <a:spLocks noGrp="1"/>
          </p:cNvSpPr>
          <p:nvPr>
            <p:ph type="body" idx="1"/>
          </p:nvPr>
        </p:nvSpPr>
        <p:spPr>
          <a:xfrm>
            <a:off x="1451579" y="2015732"/>
            <a:ext cx="9603275" cy="4084279"/>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en-US" sz="1850" b="0" i="0" u="none" strike="noStrike" cap="none">
                <a:solidFill>
                  <a:srgbClr val="000000"/>
                </a:solidFill>
                <a:latin typeface="Cabin"/>
                <a:ea typeface="Cabin"/>
                <a:cs typeface="Cabin"/>
                <a:sym typeface="Cabin"/>
              </a:rPr>
              <a:t>Location updates</a:t>
            </a:r>
            <a:endParaRPr sz="1850" b="0" i="0" u="none" strike="noStrike" cap="none">
              <a:solidFill>
                <a:srgbClr val="000000"/>
              </a:solidFill>
              <a:latin typeface="Cabin"/>
              <a:ea typeface="Cabin"/>
              <a:cs typeface="Cabin"/>
              <a:sym typeface="Cabin"/>
            </a:endParaRPr>
          </a:p>
          <a:p>
            <a:pPr marL="914400" marR="0" lvl="1" indent="-317500" algn="l" rtl="0">
              <a:lnSpc>
                <a:spcPct val="100000"/>
              </a:lnSpc>
              <a:spcBef>
                <a:spcPts val="0"/>
              </a:spcBef>
              <a:spcAft>
                <a:spcPts val="0"/>
              </a:spcAft>
              <a:buClr>
                <a:srgbClr val="000000"/>
              </a:buClr>
              <a:buSzPts val="1400"/>
              <a:buFont typeface="Arial"/>
              <a:buChar char="○"/>
            </a:pPr>
            <a:r>
              <a:rPr lang="en-US" sz="1665" b="0" i="0" u="none" strike="noStrike" cap="none">
                <a:solidFill>
                  <a:srgbClr val="000000"/>
                </a:solidFill>
                <a:latin typeface="Cabin"/>
                <a:ea typeface="Cabin"/>
                <a:cs typeface="Cabin"/>
                <a:sym typeface="Cabin"/>
              </a:rPr>
              <a:t>Visits location service / Significant-change location service / Standard location service</a:t>
            </a:r>
            <a:endParaRPr sz="1665" b="0" i="0" u="none" strike="noStrike" cap="none">
              <a:solidFill>
                <a:srgbClr val="000000"/>
              </a:solidFill>
              <a:latin typeface="Cabin"/>
              <a:ea typeface="Cabin"/>
              <a:cs typeface="Cabin"/>
              <a:sym typeface="Cabin"/>
            </a:endParaRPr>
          </a:p>
          <a:p>
            <a:pPr marL="914400" marR="0" lvl="1" indent="-317500" algn="l" rtl="0">
              <a:lnSpc>
                <a:spcPct val="100000"/>
              </a:lnSpc>
              <a:spcBef>
                <a:spcPts val="0"/>
              </a:spcBef>
              <a:spcAft>
                <a:spcPts val="0"/>
              </a:spcAft>
              <a:buClr>
                <a:srgbClr val="000000"/>
              </a:buClr>
              <a:buSzPts val="1400"/>
              <a:buFont typeface="Arial"/>
              <a:buChar char="○"/>
            </a:pPr>
            <a:r>
              <a:rPr lang="en-US" sz="1665" b="0" i="0" u="none" strike="noStrike" cap="none">
                <a:solidFill>
                  <a:srgbClr val="000000"/>
                </a:solidFill>
                <a:latin typeface="Cabin"/>
                <a:ea typeface="Cabin"/>
                <a:cs typeface="Cabin"/>
                <a:sym typeface="Cabin"/>
              </a:rPr>
              <a:t>class </a:t>
            </a:r>
            <a:r>
              <a:rPr lang="en-US" sz="1665" b="0" i="0" u="sng" strike="noStrike" cap="none">
                <a:solidFill>
                  <a:schemeClr val="hlink"/>
                </a:solidFill>
                <a:latin typeface="Cabin"/>
                <a:ea typeface="Cabin"/>
                <a:cs typeface="Cabin"/>
                <a:sym typeface="Cabin"/>
                <a:hlinkClick r:id="rId3"/>
              </a:rPr>
              <a:t>CLLocation</a:t>
            </a:r>
            <a:r>
              <a:rPr lang="en-US" sz="1665" b="0" i="0" u="none" strike="noStrike" cap="none">
                <a:solidFill>
                  <a:srgbClr val="000000"/>
                </a:solidFill>
                <a:latin typeface="Cabin"/>
                <a:ea typeface="Cabin"/>
                <a:cs typeface="Cabin"/>
                <a:sym typeface="Cabin"/>
              </a:rPr>
              <a:t> / struct </a:t>
            </a:r>
            <a:r>
              <a:rPr lang="en-US" sz="1665" b="0" i="0" u="sng" strike="noStrike" cap="none">
                <a:solidFill>
                  <a:schemeClr val="hlink"/>
                </a:solidFill>
                <a:latin typeface="Cabin"/>
                <a:ea typeface="Cabin"/>
                <a:cs typeface="Cabin"/>
                <a:sym typeface="Cabin"/>
                <a:hlinkClick r:id="rId4"/>
              </a:rPr>
              <a:t>CLLocationCoordinate2D</a:t>
            </a:r>
            <a:r>
              <a:rPr lang="en-US" sz="1665" b="0" i="0" u="none" strike="noStrike" cap="none">
                <a:solidFill>
                  <a:srgbClr val="000000"/>
                </a:solidFill>
                <a:latin typeface="Cabin"/>
                <a:ea typeface="Cabin"/>
                <a:cs typeface="Cabin"/>
                <a:sym typeface="Cabin"/>
              </a:rPr>
              <a:t> / class </a:t>
            </a:r>
            <a:r>
              <a:rPr lang="en-US" sz="1665" b="0" i="0" u="sng" strike="noStrike" cap="none">
                <a:solidFill>
                  <a:schemeClr val="hlink"/>
                </a:solidFill>
                <a:latin typeface="Cabin"/>
                <a:ea typeface="Cabin"/>
                <a:cs typeface="Cabin"/>
                <a:sym typeface="Cabin"/>
                <a:hlinkClick r:id="rId5"/>
              </a:rPr>
              <a:t>CLFloor</a:t>
            </a:r>
            <a:r>
              <a:rPr lang="en-US" sz="1665" b="0" i="0" u="none" strike="noStrike" cap="none">
                <a:solidFill>
                  <a:srgbClr val="000000"/>
                </a:solidFill>
                <a:latin typeface="Cabin"/>
                <a:ea typeface="Cabin"/>
                <a:cs typeface="Cabin"/>
                <a:sym typeface="Cabin"/>
              </a:rPr>
              <a:t> / class </a:t>
            </a:r>
            <a:r>
              <a:rPr lang="en-US" sz="1665" b="0" i="0" u="sng" strike="noStrike" cap="none">
                <a:solidFill>
                  <a:schemeClr val="hlink"/>
                </a:solidFill>
                <a:latin typeface="Cabin"/>
                <a:ea typeface="Cabin"/>
                <a:cs typeface="Cabin"/>
                <a:sym typeface="Cabin"/>
                <a:hlinkClick r:id="rId6"/>
              </a:rPr>
              <a:t>CLVisit</a:t>
            </a:r>
            <a:endParaRPr sz="1665" b="0" i="0" u="none" strike="noStrike" cap="none">
              <a:solidFill>
                <a:srgbClr val="000000"/>
              </a:solidFill>
              <a:latin typeface="Cabin"/>
              <a:ea typeface="Cabin"/>
              <a:cs typeface="Cabin"/>
              <a:sym typeface="Cabin"/>
            </a:endParaRPr>
          </a:p>
          <a:p>
            <a:pPr marL="457200" marR="0" lvl="0" indent="-342900" algn="l" rtl="0">
              <a:lnSpc>
                <a:spcPct val="100000"/>
              </a:lnSpc>
              <a:spcBef>
                <a:spcPts val="0"/>
              </a:spcBef>
              <a:spcAft>
                <a:spcPts val="0"/>
              </a:spcAft>
              <a:buClr>
                <a:srgbClr val="000000"/>
              </a:buClr>
              <a:buSzPts val="1800"/>
              <a:buFont typeface="Arial"/>
              <a:buChar char="●"/>
            </a:pPr>
            <a:r>
              <a:rPr lang="en-US" sz="1850" b="0" i="0" u="none" strike="noStrike" cap="none">
                <a:solidFill>
                  <a:srgbClr val="000000"/>
                </a:solidFill>
                <a:latin typeface="Cabin"/>
                <a:ea typeface="Cabin"/>
                <a:cs typeface="Cabin"/>
                <a:sym typeface="Cabin"/>
              </a:rPr>
              <a:t>Regeion monitoring</a:t>
            </a:r>
            <a:endParaRPr sz="1850" b="0" i="0" u="none" strike="noStrike" cap="none">
              <a:solidFill>
                <a:srgbClr val="000000"/>
              </a:solidFill>
              <a:latin typeface="Cabin"/>
              <a:ea typeface="Cabin"/>
              <a:cs typeface="Cabin"/>
              <a:sym typeface="Cabin"/>
            </a:endParaRPr>
          </a:p>
          <a:p>
            <a:pPr marL="914400" marR="0" lvl="1" indent="-317500" algn="l" rtl="0">
              <a:lnSpc>
                <a:spcPct val="100000"/>
              </a:lnSpc>
              <a:spcBef>
                <a:spcPts val="0"/>
              </a:spcBef>
              <a:spcAft>
                <a:spcPts val="0"/>
              </a:spcAft>
              <a:buClr>
                <a:srgbClr val="000000"/>
              </a:buClr>
              <a:buSzPts val="1400"/>
              <a:buFont typeface="Arial"/>
              <a:buChar char="○"/>
            </a:pPr>
            <a:r>
              <a:rPr lang="en-US" sz="1665" b="0" i="0" u="none" strike="noStrike" cap="none">
                <a:solidFill>
                  <a:srgbClr val="000000"/>
                </a:solidFill>
                <a:latin typeface="Cabin"/>
                <a:ea typeface="Cabin"/>
                <a:cs typeface="Cabin"/>
                <a:sym typeface="Cabin"/>
              </a:rPr>
              <a:t>determine when the user enters or leaves a geographic region</a:t>
            </a:r>
            <a:endParaRPr sz="1665" b="0" i="0" u="none" strike="noStrike" cap="none">
              <a:solidFill>
                <a:srgbClr val="000000"/>
              </a:solidFill>
              <a:latin typeface="Cabin"/>
              <a:ea typeface="Cabin"/>
              <a:cs typeface="Cabin"/>
              <a:sym typeface="Cabin"/>
            </a:endParaRPr>
          </a:p>
          <a:p>
            <a:pPr marL="914400" marR="0" lvl="1" indent="-317500" algn="l" rtl="0">
              <a:lnSpc>
                <a:spcPct val="100000"/>
              </a:lnSpc>
              <a:spcBef>
                <a:spcPts val="0"/>
              </a:spcBef>
              <a:spcAft>
                <a:spcPts val="0"/>
              </a:spcAft>
              <a:buClr>
                <a:srgbClr val="000000"/>
              </a:buClr>
              <a:buSzPts val="1400"/>
              <a:buFont typeface="Arial"/>
              <a:buChar char="○"/>
            </a:pPr>
            <a:r>
              <a:rPr lang="en-US" sz="1665" b="0" i="0" u="none" strike="noStrike" cap="none">
                <a:solidFill>
                  <a:srgbClr val="000000"/>
                </a:solidFill>
                <a:latin typeface="Cabin"/>
                <a:ea typeface="Cabin"/>
                <a:cs typeface="Cabin"/>
                <a:sym typeface="Cabin"/>
              </a:rPr>
              <a:t>class </a:t>
            </a:r>
            <a:r>
              <a:rPr lang="en-US" sz="1665" b="0" i="0" u="sng" strike="noStrike" cap="none">
                <a:solidFill>
                  <a:schemeClr val="hlink"/>
                </a:solidFill>
                <a:latin typeface="Cabin"/>
                <a:ea typeface="Cabin"/>
                <a:cs typeface="Cabin"/>
                <a:sym typeface="Cabin"/>
                <a:hlinkClick r:id="rId7"/>
              </a:rPr>
              <a:t>CLCircularRegion</a:t>
            </a:r>
            <a:r>
              <a:rPr lang="en-US" sz="1665" b="0" i="0" u="none" strike="noStrike" cap="none">
                <a:solidFill>
                  <a:srgbClr val="000000"/>
                </a:solidFill>
                <a:latin typeface="Cabin"/>
                <a:ea typeface="Cabin"/>
                <a:cs typeface="Cabin"/>
                <a:sym typeface="Cabin"/>
              </a:rPr>
              <a:t> / </a:t>
            </a:r>
            <a:r>
              <a:rPr lang="en-US" sz="1665" b="0" i="0" u="sng" strike="noStrike" cap="none">
                <a:solidFill>
                  <a:schemeClr val="hlink"/>
                </a:solidFill>
                <a:latin typeface="Cabin"/>
                <a:ea typeface="Cabin"/>
                <a:cs typeface="Cabin"/>
                <a:sym typeface="Cabin"/>
                <a:hlinkClick r:id="rId8"/>
              </a:rPr>
              <a:t>class CLRegion</a:t>
            </a:r>
            <a:endParaRPr sz="1665" b="0" i="0" u="none" strike="noStrike" cap="none">
              <a:solidFill>
                <a:srgbClr val="000000"/>
              </a:solidFill>
              <a:latin typeface="Cabin"/>
              <a:ea typeface="Cabin"/>
              <a:cs typeface="Cabin"/>
              <a:sym typeface="Cabin"/>
            </a:endParaRPr>
          </a:p>
          <a:p>
            <a:pPr marL="457200" marR="0" lvl="0" indent="-342900" algn="l" rtl="0">
              <a:lnSpc>
                <a:spcPct val="100000"/>
              </a:lnSpc>
              <a:spcBef>
                <a:spcPts val="0"/>
              </a:spcBef>
              <a:spcAft>
                <a:spcPts val="0"/>
              </a:spcAft>
              <a:buClr>
                <a:srgbClr val="000000"/>
              </a:buClr>
              <a:buSzPts val="1800"/>
              <a:buFont typeface="Arial"/>
              <a:buChar char="●"/>
            </a:pPr>
            <a:r>
              <a:rPr lang="en-US" sz="1850" b="0" i="0" u="none" strike="noStrike" cap="none">
                <a:solidFill>
                  <a:srgbClr val="000000"/>
                </a:solidFill>
                <a:latin typeface="Cabin"/>
                <a:ea typeface="Cabin"/>
                <a:cs typeface="Cabin"/>
                <a:sym typeface="Cabin"/>
              </a:rPr>
              <a:t>iBeacon</a:t>
            </a:r>
            <a:endParaRPr sz="1850" b="0" i="0" u="none" strike="noStrike" cap="none">
              <a:solidFill>
                <a:srgbClr val="000000"/>
              </a:solidFill>
              <a:latin typeface="Cabin"/>
              <a:ea typeface="Cabin"/>
              <a:cs typeface="Cabin"/>
              <a:sym typeface="Cabin"/>
            </a:endParaRPr>
          </a:p>
          <a:p>
            <a:pPr marL="914400" marR="0" lvl="1" indent="-317500" algn="l" rtl="0">
              <a:lnSpc>
                <a:spcPct val="100000"/>
              </a:lnSpc>
              <a:spcBef>
                <a:spcPts val="0"/>
              </a:spcBef>
              <a:spcAft>
                <a:spcPts val="0"/>
              </a:spcAft>
              <a:buClr>
                <a:srgbClr val="000000"/>
              </a:buClr>
              <a:buSzPts val="1400"/>
              <a:buFont typeface="Arial"/>
              <a:buChar char="○"/>
            </a:pPr>
            <a:r>
              <a:rPr lang="en-US" sz="1665" b="0" i="0" u="none" strike="noStrike" cap="none">
                <a:solidFill>
                  <a:srgbClr val="000000"/>
                </a:solidFill>
                <a:latin typeface="Cabin"/>
                <a:ea typeface="Cabin"/>
                <a:cs typeface="Cabin"/>
                <a:sym typeface="Cabin"/>
              </a:rPr>
              <a:t>a device that emits a Bluetooth signal that can be detected by your devices</a:t>
            </a:r>
            <a:endParaRPr sz="1665" b="0" i="0" u="none" strike="noStrike" cap="none">
              <a:solidFill>
                <a:srgbClr val="000000"/>
              </a:solidFill>
              <a:latin typeface="Cabin"/>
              <a:ea typeface="Cabin"/>
              <a:cs typeface="Cabin"/>
              <a:sym typeface="Cabin"/>
            </a:endParaRPr>
          </a:p>
          <a:p>
            <a:pPr marL="914400" marR="0" lvl="1" indent="-317500" algn="l" rtl="0">
              <a:lnSpc>
                <a:spcPct val="100000"/>
              </a:lnSpc>
              <a:spcBef>
                <a:spcPts val="0"/>
              </a:spcBef>
              <a:spcAft>
                <a:spcPts val="0"/>
              </a:spcAft>
              <a:buClr>
                <a:srgbClr val="000000"/>
              </a:buClr>
              <a:buSzPts val="1400"/>
              <a:buFont typeface="Arial"/>
              <a:buChar char="○"/>
            </a:pPr>
            <a:r>
              <a:rPr lang="en-US" sz="1665" b="0" i="0" u="none" strike="noStrike" cap="none">
                <a:solidFill>
                  <a:srgbClr val="000000"/>
                </a:solidFill>
                <a:latin typeface="Cabin"/>
                <a:ea typeface="Cabin"/>
                <a:cs typeface="Cabin"/>
                <a:sym typeface="Cabin"/>
              </a:rPr>
              <a:t>class </a:t>
            </a:r>
            <a:r>
              <a:rPr lang="en-US" sz="1665" b="0" i="0" u="sng" strike="noStrike" cap="none">
                <a:solidFill>
                  <a:schemeClr val="hlink"/>
                </a:solidFill>
                <a:latin typeface="Cabin"/>
                <a:ea typeface="Cabin"/>
                <a:cs typeface="Cabin"/>
                <a:sym typeface="Cabin"/>
                <a:hlinkClick r:id="rId9"/>
              </a:rPr>
              <a:t>CLBeacon</a:t>
            </a:r>
            <a:r>
              <a:rPr lang="en-US" sz="1665" b="0" i="0" u="none" strike="noStrike" cap="none">
                <a:solidFill>
                  <a:srgbClr val="000000"/>
                </a:solidFill>
                <a:latin typeface="Cabin"/>
                <a:ea typeface="Cabin"/>
                <a:cs typeface="Cabin"/>
                <a:sym typeface="Cabin"/>
              </a:rPr>
              <a:t> / class </a:t>
            </a:r>
            <a:r>
              <a:rPr lang="en-US" sz="1665" b="0" i="0" u="sng" strike="noStrike" cap="none">
                <a:solidFill>
                  <a:schemeClr val="hlink"/>
                </a:solidFill>
                <a:latin typeface="Cabin"/>
                <a:ea typeface="Cabin"/>
                <a:cs typeface="Cabin"/>
                <a:sym typeface="Cabin"/>
                <a:hlinkClick r:id="rId10"/>
              </a:rPr>
              <a:t>CLBeaconRegion</a:t>
            </a:r>
            <a:endParaRPr sz="1665" b="0" i="0" u="none" strike="noStrike" cap="none">
              <a:solidFill>
                <a:srgbClr val="000000"/>
              </a:solidFill>
              <a:latin typeface="Cabin"/>
              <a:ea typeface="Cabin"/>
              <a:cs typeface="Cabin"/>
              <a:sym typeface="Cabin"/>
            </a:endParaRPr>
          </a:p>
          <a:p>
            <a:pPr marL="457200" marR="0" lvl="0" indent="-342900" algn="l" rtl="0">
              <a:lnSpc>
                <a:spcPct val="100000"/>
              </a:lnSpc>
              <a:spcBef>
                <a:spcPts val="0"/>
              </a:spcBef>
              <a:spcAft>
                <a:spcPts val="0"/>
              </a:spcAft>
              <a:buClr>
                <a:srgbClr val="000000"/>
              </a:buClr>
              <a:buSzPts val="1800"/>
              <a:buFont typeface="Arial"/>
              <a:buChar char="●"/>
            </a:pPr>
            <a:r>
              <a:rPr lang="en-US" sz="1850" b="0" i="0" u="none" strike="noStrike" cap="none">
                <a:solidFill>
                  <a:srgbClr val="000000"/>
                </a:solidFill>
                <a:latin typeface="Cabin"/>
                <a:ea typeface="Cabin"/>
                <a:cs typeface="Cabin"/>
                <a:sym typeface="Cabin"/>
              </a:rPr>
              <a:t>Campass headings </a:t>
            </a:r>
            <a:r>
              <a:rPr lang="en-US" sz="1295" b="0" i="1" u="none" strike="noStrike" cap="none">
                <a:solidFill>
                  <a:srgbClr val="666666"/>
                </a:solidFill>
                <a:latin typeface="Cabin"/>
                <a:ea typeface="Cabin"/>
                <a:cs typeface="Cabin"/>
                <a:sym typeface="Cabin"/>
              </a:rPr>
              <a:t>(commonly used in navigation apps)</a:t>
            </a:r>
            <a:endParaRPr sz="1850" b="0" i="1" u="none" strike="noStrike" cap="none">
              <a:solidFill>
                <a:srgbClr val="666666"/>
              </a:solidFill>
              <a:latin typeface="Cabin"/>
              <a:ea typeface="Cabin"/>
              <a:cs typeface="Cabin"/>
              <a:sym typeface="Cabin"/>
            </a:endParaRPr>
          </a:p>
          <a:p>
            <a:pPr marL="914400" marR="0" lvl="1" indent="-317500" algn="l" rtl="0">
              <a:lnSpc>
                <a:spcPct val="100000"/>
              </a:lnSpc>
              <a:spcBef>
                <a:spcPts val="0"/>
              </a:spcBef>
              <a:spcAft>
                <a:spcPts val="0"/>
              </a:spcAft>
              <a:buClr>
                <a:srgbClr val="000000"/>
              </a:buClr>
              <a:buSzPts val="1400"/>
              <a:buFont typeface="Arial"/>
              <a:buChar char="○"/>
            </a:pPr>
            <a:r>
              <a:rPr lang="en-US" sz="1665" b="0" i="0" u="none" strike="noStrike" cap="none">
                <a:solidFill>
                  <a:srgbClr val="000000"/>
                </a:solidFill>
                <a:latin typeface="Cabin"/>
                <a:ea typeface="Cabin"/>
                <a:cs typeface="Cabin"/>
                <a:sym typeface="Cabin"/>
              </a:rPr>
              <a:t> current orientation relative to magnetic or true north </a:t>
            </a:r>
            <a:endParaRPr sz="1665" b="0" i="0" u="none" strike="noStrike" cap="none">
              <a:solidFill>
                <a:srgbClr val="000000"/>
              </a:solidFill>
              <a:latin typeface="Cabin"/>
              <a:ea typeface="Cabin"/>
              <a:cs typeface="Cabin"/>
              <a:sym typeface="Cabin"/>
            </a:endParaRPr>
          </a:p>
          <a:p>
            <a:pPr marL="457200" marR="0" lvl="0" indent="-342900" algn="l" rtl="0">
              <a:lnSpc>
                <a:spcPct val="100000"/>
              </a:lnSpc>
              <a:spcBef>
                <a:spcPts val="0"/>
              </a:spcBef>
              <a:spcAft>
                <a:spcPts val="0"/>
              </a:spcAft>
              <a:buClr>
                <a:srgbClr val="000000"/>
              </a:buClr>
              <a:buSzPts val="1800"/>
              <a:buFont typeface="Arial"/>
              <a:buChar char="●"/>
            </a:pPr>
            <a:r>
              <a:rPr lang="en-US" sz="1850" b="0" i="0" u="none" strike="noStrike" cap="none">
                <a:solidFill>
                  <a:srgbClr val="000000"/>
                </a:solidFill>
                <a:latin typeface="Cabin"/>
                <a:ea typeface="Cabin"/>
                <a:cs typeface="Cabin"/>
                <a:sym typeface="Cabin"/>
              </a:rPr>
              <a:t>Geocoding</a:t>
            </a:r>
            <a:endParaRPr sz="1850" b="0" i="0" u="none" strike="noStrike" cap="none">
              <a:solidFill>
                <a:srgbClr val="000000"/>
              </a:solidFill>
              <a:latin typeface="Cabin"/>
              <a:ea typeface="Cabin"/>
              <a:cs typeface="Cabin"/>
              <a:sym typeface="Cabin"/>
            </a:endParaRPr>
          </a:p>
          <a:p>
            <a:pPr marL="914400" marR="0" lvl="1" indent="-317500" algn="l" rtl="0">
              <a:lnSpc>
                <a:spcPct val="100000"/>
              </a:lnSpc>
              <a:spcBef>
                <a:spcPts val="0"/>
              </a:spcBef>
              <a:spcAft>
                <a:spcPts val="0"/>
              </a:spcAft>
              <a:buClr>
                <a:srgbClr val="000000"/>
              </a:buClr>
              <a:buSzPts val="1400"/>
              <a:buFont typeface="Arial"/>
              <a:buChar char="○"/>
            </a:pPr>
            <a:r>
              <a:rPr lang="en-US" sz="1665" b="0" i="0" u="none" strike="noStrike" cap="none">
                <a:solidFill>
                  <a:srgbClr val="000000"/>
                </a:solidFill>
                <a:latin typeface="Cabin"/>
                <a:ea typeface="Cabin"/>
                <a:cs typeface="Cabin"/>
                <a:sym typeface="Cabin"/>
              </a:rPr>
              <a:t>convert between geographic coordinates and the user-friendly description of location</a:t>
            </a:r>
            <a:endParaRPr sz="1665" b="0" i="0" u="none" strike="noStrike" cap="none">
              <a:solidFill>
                <a:srgbClr val="000000"/>
              </a:solidFill>
              <a:latin typeface="Cabin"/>
              <a:ea typeface="Cabin"/>
              <a:cs typeface="Cabin"/>
              <a:sym typeface="Cabin"/>
            </a:endParaRPr>
          </a:p>
          <a:p>
            <a:pPr marL="914400" marR="0" lvl="1" indent="-317500" algn="l" rtl="0">
              <a:lnSpc>
                <a:spcPct val="100000"/>
              </a:lnSpc>
              <a:spcBef>
                <a:spcPts val="0"/>
              </a:spcBef>
              <a:spcAft>
                <a:spcPts val="0"/>
              </a:spcAft>
              <a:buClr>
                <a:srgbClr val="000000"/>
              </a:buClr>
              <a:buSzPts val="1400"/>
              <a:buFont typeface="Arial"/>
              <a:buChar char="○"/>
            </a:pPr>
            <a:r>
              <a:rPr lang="en-US" sz="1665" b="0" i="0" u="none" strike="noStrike" cap="none">
                <a:solidFill>
                  <a:srgbClr val="000000"/>
                </a:solidFill>
                <a:latin typeface="Cabin"/>
                <a:ea typeface="Cabin"/>
                <a:cs typeface="Cabin"/>
                <a:sym typeface="Cabin"/>
              </a:rPr>
              <a:t>class </a:t>
            </a:r>
            <a:r>
              <a:rPr lang="en-US" sz="1665" b="0" i="0" u="sng" strike="noStrike" cap="none">
                <a:solidFill>
                  <a:schemeClr val="hlink"/>
                </a:solidFill>
                <a:latin typeface="Cabin"/>
                <a:ea typeface="Cabin"/>
                <a:cs typeface="Cabin"/>
                <a:sym typeface="Cabin"/>
                <a:hlinkClick r:id="rId11"/>
              </a:rPr>
              <a:t>CLGeocoder</a:t>
            </a:r>
            <a:r>
              <a:rPr lang="en-US" sz="1665" b="0" i="0" u="none" strike="noStrike" cap="none">
                <a:solidFill>
                  <a:srgbClr val="000000"/>
                </a:solidFill>
                <a:latin typeface="Cabin"/>
                <a:ea typeface="Cabin"/>
                <a:cs typeface="Cabin"/>
                <a:sym typeface="Cabin"/>
              </a:rPr>
              <a:t> / class </a:t>
            </a:r>
            <a:r>
              <a:rPr lang="en-US" sz="1665" b="0" i="0" u="sng" strike="noStrike" cap="none">
                <a:solidFill>
                  <a:schemeClr val="hlink"/>
                </a:solidFill>
                <a:latin typeface="Cabin"/>
                <a:ea typeface="Cabin"/>
                <a:cs typeface="Cabin"/>
                <a:sym typeface="Cabin"/>
                <a:hlinkClick r:id="rId12"/>
              </a:rPr>
              <a:t>CLPlacemark</a:t>
            </a:r>
            <a:endParaRPr sz="1665" b="0" i="0" u="none" strike="noStrike" cap="none">
              <a:solidFill>
                <a:srgbClr val="000000"/>
              </a:solidFill>
              <a:latin typeface="Cabin"/>
              <a:ea typeface="Cabin"/>
              <a:cs typeface="Cabin"/>
              <a:sym typeface="Cabi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1451579" y="804519"/>
            <a:ext cx="9603300" cy="1049100"/>
          </a:xfrm>
          <a:prstGeom prst="rect">
            <a:avLst/>
          </a:prstGeom>
        </p:spPr>
        <p:txBody>
          <a:bodyPr spcFirstLastPara="1" wrap="square" lIns="91425" tIns="45700" rIns="91425" bIns="45700" anchor="t" anchorCtr="0">
            <a:noAutofit/>
          </a:bodyPr>
          <a:lstStyle/>
          <a:p>
            <a:pPr marL="0" lvl="0" indent="0" algn="l" rtl="0">
              <a:lnSpc>
                <a:spcPct val="120000"/>
              </a:lnSpc>
              <a:spcBef>
                <a:spcPts val="1000"/>
              </a:spcBef>
              <a:spcAft>
                <a:spcPts val="0"/>
              </a:spcAft>
              <a:buNone/>
            </a:pPr>
            <a:r>
              <a:rPr lang="en-US"/>
              <a:t>Apps using Core Location</a:t>
            </a:r>
            <a:endParaRPr/>
          </a:p>
        </p:txBody>
      </p:sp>
      <p:sp>
        <p:nvSpPr>
          <p:cNvPr id="188" name="Google Shape;188;p26"/>
          <p:cNvSpPr txBox="1">
            <a:spLocks noGrp="1"/>
          </p:cNvSpPr>
          <p:nvPr>
            <p:ph type="body" idx="1"/>
          </p:nvPr>
        </p:nvSpPr>
        <p:spPr>
          <a:xfrm>
            <a:off x="1451579" y="2015732"/>
            <a:ext cx="9603300" cy="34506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Uber</a:t>
            </a:r>
            <a:endParaRPr/>
          </a:p>
          <a:p>
            <a:pPr marL="457200" lvl="0" indent="-355600" algn="l" rtl="0">
              <a:spcBef>
                <a:spcPts val="0"/>
              </a:spcBef>
              <a:spcAft>
                <a:spcPts val="0"/>
              </a:spcAft>
              <a:buSzPts val="2000"/>
              <a:buChar char="•"/>
            </a:pPr>
            <a:r>
              <a:rPr lang="en-US"/>
              <a:t>Maps</a:t>
            </a:r>
            <a:endParaRPr/>
          </a:p>
          <a:p>
            <a:pPr marL="457200" lvl="0" indent="-355600" algn="l" rtl="0">
              <a:spcBef>
                <a:spcPts val="0"/>
              </a:spcBef>
              <a:spcAft>
                <a:spcPts val="0"/>
              </a:spcAft>
              <a:buSzPts val="2000"/>
              <a:buChar char="•"/>
            </a:pPr>
            <a:r>
              <a:rPr lang="en-US"/>
              <a:t>Pokemon Go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1451575" y="79875"/>
            <a:ext cx="9603300" cy="17739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1000"/>
              </a:spcBef>
              <a:spcAft>
                <a:spcPts val="0"/>
              </a:spcAft>
              <a:buClr>
                <a:schemeClr val="accent1"/>
              </a:buClr>
              <a:buSzPts val="2000"/>
              <a:buFont typeface="Arial"/>
              <a:buChar char="●"/>
            </a:pPr>
            <a:r>
              <a:rPr lang="en-US" sz="2000"/>
              <a:t>Core Location enabled these apps to have features like:</a:t>
            </a:r>
            <a:endParaRPr sz="2000"/>
          </a:p>
          <a:p>
            <a:pPr marL="685800" lvl="1" indent="-228600" algn="l" rtl="0">
              <a:lnSpc>
                <a:spcPct val="120000"/>
              </a:lnSpc>
              <a:spcBef>
                <a:spcPts val="500"/>
              </a:spcBef>
              <a:spcAft>
                <a:spcPts val="0"/>
              </a:spcAft>
              <a:buClr>
                <a:schemeClr val="accent1"/>
              </a:buClr>
              <a:buSzPts val="1800"/>
              <a:buFont typeface="Courier New"/>
              <a:buChar char="○"/>
            </a:pPr>
            <a:r>
              <a:rPr lang="en-US">
                <a:solidFill>
                  <a:schemeClr val="dk1"/>
                </a:solidFill>
                <a:latin typeface="Cabin"/>
                <a:ea typeface="Cabin"/>
                <a:cs typeface="Cabin"/>
                <a:sym typeface="Cabin"/>
              </a:rPr>
              <a:t>Navigation (Maps-pic1)</a:t>
            </a:r>
            <a:endParaRPr>
              <a:solidFill>
                <a:schemeClr val="dk1"/>
              </a:solidFill>
              <a:latin typeface="Cabin"/>
              <a:ea typeface="Cabin"/>
              <a:cs typeface="Cabin"/>
              <a:sym typeface="Cabin"/>
            </a:endParaRPr>
          </a:p>
          <a:p>
            <a:pPr marL="685800" lvl="1" indent="-228600" algn="l" rtl="0">
              <a:lnSpc>
                <a:spcPct val="120000"/>
              </a:lnSpc>
              <a:spcBef>
                <a:spcPts val="500"/>
              </a:spcBef>
              <a:spcAft>
                <a:spcPts val="0"/>
              </a:spcAft>
              <a:buClr>
                <a:schemeClr val="accent1"/>
              </a:buClr>
              <a:buSzPts val="1800"/>
              <a:buFont typeface="Courier New"/>
              <a:buChar char="○"/>
            </a:pPr>
            <a:r>
              <a:rPr lang="en-US">
                <a:solidFill>
                  <a:schemeClr val="dk1"/>
                </a:solidFill>
                <a:latin typeface="Cabin"/>
                <a:ea typeface="Cabin"/>
                <a:cs typeface="Cabin"/>
                <a:sym typeface="Cabin"/>
              </a:rPr>
              <a:t>Geolocation (Pokemon Go-pic2)</a:t>
            </a:r>
            <a:endParaRPr>
              <a:solidFill>
                <a:schemeClr val="dk1"/>
              </a:solidFill>
              <a:latin typeface="Cabin"/>
              <a:ea typeface="Cabin"/>
              <a:cs typeface="Cabin"/>
              <a:sym typeface="Cabin"/>
            </a:endParaRPr>
          </a:p>
          <a:p>
            <a:pPr marL="685800" lvl="1" indent="-228600" algn="l" rtl="0">
              <a:lnSpc>
                <a:spcPct val="120000"/>
              </a:lnSpc>
              <a:spcBef>
                <a:spcPts val="500"/>
              </a:spcBef>
              <a:spcAft>
                <a:spcPts val="0"/>
              </a:spcAft>
              <a:buClr>
                <a:schemeClr val="dk1"/>
              </a:buClr>
              <a:buSzPts val="1800"/>
              <a:buFont typeface="Cabin"/>
              <a:buChar char="○"/>
            </a:pPr>
            <a:endParaRPr>
              <a:solidFill>
                <a:schemeClr val="dk1"/>
              </a:solidFill>
              <a:latin typeface="Cabin"/>
              <a:ea typeface="Cabin"/>
              <a:cs typeface="Cabin"/>
              <a:sym typeface="Cabin"/>
            </a:endParaRPr>
          </a:p>
        </p:txBody>
      </p:sp>
      <p:sp>
        <p:nvSpPr>
          <p:cNvPr id="194" name="Google Shape;194;p27"/>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Autofit/>
          </a:bodyPr>
          <a:lstStyle/>
          <a:p>
            <a:pPr marL="228600" marR="0" lvl="0" indent="-101600" algn="l" rtl="0">
              <a:lnSpc>
                <a:spcPct val="120000"/>
              </a:lnSpc>
              <a:spcBef>
                <a:spcPts val="0"/>
              </a:spcBef>
              <a:spcAft>
                <a:spcPts val="0"/>
              </a:spcAft>
              <a:buClr>
                <a:schemeClr val="accent1"/>
              </a:buClr>
              <a:buSzPts val="2000"/>
              <a:buFont typeface="Arial"/>
              <a:buNone/>
            </a:pPr>
            <a:endParaRPr sz="2000" b="0" i="0" u="none" strike="noStrike" cap="none">
              <a:solidFill>
                <a:schemeClr val="dk1"/>
              </a:solidFill>
              <a:latin typeface="Cabin"/>
              <a:ea typeface="Cabin"/>
              <a:cs typeface="Cabin"/>
              <a:sym typeface="Cabin"/>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a:solidFill>
                <a:schemeClr val="dk1"/>
              </a:solidFill>
              <a:latin typeface="Cabin"/>
              <a:ea typeface="Cabin"/>
              <a:cs typeface="Cabin"/>
              <a:sym typeface="Cabin"/>
            </a:endParaRPr>
          </a:p>
        </p:txBody>
      </p:sp>
      <p:pic>
        <p:nvPicPr>
          <p:cNvPr id="195" name="Google Shape;195;p27"/>
          <p:cNvPicPr preferRelativeResize="0"/>
          <p:nvPr/>
        </p:nvPicPr>
        <p:blipFill rotWithShape="1">
          <a:blip r:embed="rId3">
            <a:alphaModFix/>
          </a:blip>
          <a:srcRect/>
          <a:stretch/>
        </p:blipFill>
        <p:spPr>
          <a:xfrm>
            <a:off x="1833614" y="2015732"/>
            <a:ext cx="8839203" cy="37279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59856-6E3D-BB4A-9BCA-832BB5A9332B}"/>
              </a:ext>
            </a:extLst>
          </p:cNvPr>
          <p:cNvSpPr>
            <a:spLocks noGrp="1"/>
          </p:cNvSpPr>
          <p:nvPr>
            <p:ph type="title"/>
          </p:nvPr>
        </p:nvSpPr>
        <p:spPr/>
        <p:txBody>
          <a:bodyPr/>
          <a:lstStyle/>
          <a:p>
            <a:r>
              <a:rPr lang="en-US" dirty="0" err="1"/>
              <a:t>AVFoundation</a:t>
            </a:r>
            <a:endParaRPr lang="en-US" dirty="0"/>
          </a:p>
        </p:txBody>
      </p:sp>
      <p:sp>
        <p:nvSpPr>
          <p:cNvPr id="3" name="Text Placeholder 2">
            <a:extLst>
              <a:ext uri="{FF2B5EF4-FFF2-40B4-BE49-F238E27FC236}">
                <a16:creationId xmlns:a16="http://schemas.microsoft.com/office/drawing/2014/main" id="{263419F0-3549-204A-86F1-F1B5687448FE}"/>
              </a:ext>
            </a:extLst>
          </p:cNvPr>
          <p:cNvSpPr>
            <a:spLocks noGrp="1"/>
          </p:cNvSpPr>
          <p:nvPr>
            <p:ph type="body" idx="1"/>
          </p:nvPr>
        </p:nvSpPr>
        <p:spPr/>
        <p:txBody>
          <a:bodyPr/>
          <a:lstStyle/>
          <a:p>
            <a:r>
              <a:rPr lang="en-US" dirty="0"/>
              <a:t>Work with audiovisual assets, control device cameras, process audio, and configure system audio interactions.</a:t>
            </a:r>
          </a:p>
          <a:p>
            <a:r>
              <a:rPr lang="en-US" dirty="0"/>
              <a:t>The </a:t>
            </a:r>
            <a:r>
              <a:rPr lang="en-US" dirty="0" err="1"/>
              <a:t>AVFoundation</a:t>
            </a:r>
            <a:r>
              <a:rPr lang="en-US" dirty="0"/>
              <a:t> framework combines four major technology areas that together encompass a wide range of tasks for capturing, processing, synthesizing, controlling, importing and exporting audiovisual media on Apple platforms.</a:t>
            </a:r>
          </a:p>
          <a:p>
            <a:endParaRPr lang="en-US" dirty="0"/>
          </a:p>
        </p:txBody>
      </p:sp>
    </p:spTree>
    <p:extLst>
      <p:ext uri="{BB962C8B-B14F-4D97-AF65-F5344CB8AC3E}">
        <p14:creationId xmlns:p14="http://schemas.microsoft.com/office/powerpoint/2010/main" val="3272720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7FDD2E-754B-C346-BEBD-AB964F348EFE}"/>
              </a:ext>
            </a:extLst>
          </p:cNvPr>
          <p:cNvSpPr txBox="1"/>
          <p:nvPr/>
        </p:nvSpPr>
        <p:spPr>
          <a:xfrm>
            <a:off x="336993" y="690856"/>
            <a:ext cx="11681716" cy="5293757"/>
          </a:xfrm>
          <a:prstGeom prst="rect">
            <a:avLst/>
          </a:prstGeom>
          <a:noFill/>
        </p:spPr>
        <p:txBody>
          <a:bodyPr wrap="square" rtlCol="0">
            <a:spAutoFit/>
          </a:bodyPr>
          <a:lstStyle/>
          <a:p>
            <a:r>
              <a:rPr lang="en-US" sz="1200" dirty="0"/>
              <a:t>Playback and Editing</a:t>
            </a:r>
          </a:p>
          <a:p>
            <a:pPr marL="285750" indent="-285750">
              <a:buFont typeface="Arial" panose="020B0604020202020204" pitchFamily="34" charset="0"/>
              <a:buChar char="•"/>
            </a:pPr>
            <a:r>
              <a:rPr lang="en-US" sz="1200" dirty="0">
                <a:hlinkClick r:id="rId2"/>
              </a:rPr>
              <a:t> Media Assets, Playback, and Editing</a:t>
            </a:r>
            <a:r>
              <a:rPr lang="en-US" sz="1200" dirty="0"/>
              <a:t> Access and inspect media assets; queue media for playback and customize playback behavior; edit and combine assets; import and export raw media streams.</a:t>
            </a:r>
          </a:p>
          <a:p>
            <a:pPr marL="285750" indent="-285750">
              <a:buFont typeface="Arial" panose="020B0604020202020204" pitchFamily="34" charset="0"/>
              <a:buChar char="•"/>
            </a:pPr>
            <a:r>
              <a:rPr lang="en-US" sz="1200" dirty="0">
                <a:hlinkClick r:id="rId3"/>
              </a:rPr>
              <a:t> AirPlay 2</a:t>
            </a:r>
            <a:r>
              <a:rPr lang="en-US" sz="1200" dirty="0"/>
              <a:t> With </a:t>
            </a:r>
            <a:r>
              <a:rPr lang="en-US" sz="1200" dirty="0" err="1"/>
              <a:t>AirPlay</a:t>
            </a:r>
            <a:r>
              <a:rPr lang="en-US" sz="1200" dirty="0"/>
              <a:t> 2, you can wirelessly send your content from any Apple device to a device enabled with </a:t>
            </a:r>
            <a:r>
              <a:rPr lang="en-US" sz="1200" dirty="0" err="1"/>
              <a:t>AirPlay</a:t>
            </a:r>
            <a:r>
              <a:rPr lang="en-US" sz="1200" dirty="0"/>
              <a:t>. </a:t>
            </a:r>
          </a:p>
          <a:p>
            <a:endParaRPr lang="en-US" sz="1200" dirty="0"/>
          </a:p>
          <a:p>
            <a:r>
              <a:rPr lang="en-US" sz="1200" dirty="0"/>
              <a:t>Media Capture</a:t>
            </a:r>
          </a:p>
          <a:p>
            <a:pPr marL="285750" indent="-285750">
              <a:buFont typeface="Arial" panose="020B0604020202020204" pitchFamily="34" charset="0"/>
              <a:buChar char="•"/>
            </a:pPr>
            <a:r>
              <a:rPr lang="en-US" sz="1200" dirty="0">
                <a:hlinkClick r:id="rId4"/>
              </a:rPr>
              <a:t> Cameras and Media </a:t>
            </a:r>
            <a:r>
              <a:rPr lang="en-US" sz="1200" dirty="0" err="1">
                <a:hlinkClick r:id="rId4"/>
              </a:rPr>
              <a:t>Capture</a:t>
            </a:r>
            <a:r>
              <a:rPr lang="en-US" sz="1200" dirty="0" err="1"/>
              <a:t>Capture</a:t>
            </a:r>
            <a:r>
              <a:rPr lang="en-US" sz="1200" dirty="0"/>
              <a:t> photos and record video and audio; configure built-in cameras and microphones or external capture devices.</a:t>
            </a:r>
          </a:p>
          <a:p>
            <a:endParaRPr lang="en-US" sz="1200" dirty="0"/>
          </a:p>
          <a:p>
            <a:r>
              <a:rPr lang="en-US" sz="1200" dirty="0"/>
              <a:t>Audio</a:t>
            </a:r>
          </a:p>
          <a:p>
            <a:pPr marL="285750" indent="-285750">
              <a:buFont typeface="Arial" panose="020B0604020202020204" pitchFamily="34" charset="0"/>
              <a:buChar char="•"/>
            </a:pPr>
            <a:r>
              <a:rPr lang="en-US" sz="1200" dirty="0">
                <a:hlinkClick r:id="rId5"/>
              </a:rPr>
              <a:t> System Audio </a:t>
            </a:r>
            <a:r>
              <a:rPr lang="en-US" sz="1200" dirty="0" err="1">
                <a:hlinkClick r:id="rId5"/>
              </a:rPr>
              <a:t>Interaction</a:t>
            </a:r>
            <a:r>
              <a:rPr lang="en-US" sz="1200" dirty="0" err="1"/>
              <a:t>Integrate</a:t>
            </a:r>
            <a:r>
              <a:rPr lang="en-US" sz="1200" dirty="0"/>
              <a:t> system audio into your app. </a:t>
            </a:r>
          </a:p>
          <a:p>
            <a:pPr marL="285750" indent="-285750">
              <a:buFont typeface="Arial" panose="020B0604020202020204" pitchFamily="34" charset="0"/>
              <a:buChar char="•"/>
            </a:pPr>
            <a:r>
              <a:rPr lang="en-US" sz="1200" dirty="0">
                <a:hlinkClick r:id="rId6"/>
              </a:rPr>
              <a:t> Audio Track </a:t>
            </a:r>
            <a:r>
              <a:rPr lang="en-US" sz="1200" dirty="0" err="1">
                <a:hlinkClick r:id="rId6"/>
              </a:rPr>
              <a:t>Engineering</a:t>
            </a:r>
            <a:r>
              <a:rPr lang="en-US" sz="1200" dirty="0" err="1"/>
              <a:t>Play</a:t>
            </a:r>
            <a:r>
              <a:rPr lang="en-US" sz="1200" dirty="0"/>
              <a:t>, record, mix, and process audio.</a:t>
            </a:r>
          </a:p>
          <a:p>
            <a:endParaRPr lang="en-US" sz="1200" dirty="0"/>
          </a:p>
          <a:p>
            <a:r>
              <a:rPr lang="en-US" sz="1200" dirty="0"/>
              <a:t>Speech</a:t>
            </a:r>
          </a:p>
          <a:p>
            <a:pPr marL="285750" indent="-285750">
              <a:buFont typeface="Arial" panose="020B0604020202020204" pitchFamily="34" charset="0"/>
              <a:buChar char="•"/>
            </a:pPr>
            <a:r>
              <a:rPr lang="en-US" sz="1200" dirty="0">
                <a:hlinkClick r:id="rId7"/>
              </a:rPr>
              <a:t> Speech </a:t>
            </a:r>
            <a:r>
              <a:rPr lang="en-US" sz="1200" dirty="0" err="1">
                <a:hlinkClick r:id="rId7"/>
              </a:rPr>
              <a:t>Synthesis</a:t>
            </a:r>
            <a:r>
              <a:rPr lang="en-US" sz="1200" dirty="0" err="1"/>
              <a:t>Convert</a:t>
            </a:r>
            <a:r>
              <a:rPr lang="en-US" sz="1200" dirty="0"/>
              <a:t> text to spoken audio.</a:t>
            </a:r>
          </a:p>
          <a:p>
            <a:endParaRPr lang="en-US" sz="1200" dirty="0"/>
          </a:p>
          <a:p>
            <a:r>
              <a:rPr lang="en-US" sz="1200" dirty="0"/>
              <a:t>Structures</a:t>
            </a:r>
          </a:p>
          <a:p>
            <a:pPr marL="285750" indent="-285750">
              <a:buFont typeface="Arial" panose="020B0604020202020204" pitchFamily="34" charset="0"/>
              <a:buChar char="•"/>
            </a:pPr>
            <a:r>
              <a:rPr lang="en-US" sz="1200" dirty="0">
                <a:hlinkClick r:id="rId8"/>
              </a:rPr>
              <a:t>struct AVAudioSessionActivationOptions</a:t>
            </a:r>
            <a:endParaRPr lang="en-US" sz="1200" dirty="0"/>
          </a:p>
          <a:p>
            <a:pPr marL="285750" indent="-285750">
              <a:buFont typeface="Arial" panose="020B0604020202020204" pitchFamily="34" charset="0"/>
              <a:buChar char="•"/>
            </a:pPr>
            <a:r>
              <a:rPr lang="en-US" sz="1200" dirty="0">
                <a:hlinkClick r:id="rId9"/>
              </a:rPr>
              <a:t>struct AVMovieWritingOptions</a:t>
            </a:r>
            <a:endParaRPr lang="en-US" sz="1200" dirty="0"/>
          </a:p>
          <a:p>
            <a:endParaRPr lang="en-US" sz="1200" dirty="0"/>
          </a:p>
          <a:p>
            <a:r>
              <a:rPr lang="en-US" sz="1200" dirty="0"/>
              <a:t>Classes</a:t>
            </a:r>
          </a:p>
          <a:p>
            <a:pPr marL="285750" indent="-285750">
              <a:buFont typeface="Arial" panose="020B0604020202020204" pitchFamily="34" charset="0"/>
              <a:buChar char="•"/>
            </a:pPr>
            <a:r>
              <a:rPr lang="en-US" sz="1200" dirty="0">
                <a:hlinkClick r:id="rId10"/>
              </a:rPr>
              <a:t>class </a:t>
            </a:r>
            <a:r>
              <a:rPr lang="en-US" sz="1200" dirty="0" err="1">
                <a:hlinkClick r:id="rId10"/>
              </a:rPr>
              <a:t>AVAssetResourceLoadingRequestor</a:t>
            </a:r>
            <a:r>
              <a:rPr lang="en-US" sz="1200" dirty="0" err="1"/>
              <a:t>An</a:t>
            </a:r>
            <a:r>
              <a:rPr lang="en-US" sz="1200" dirty="0"/>
              <a:t> object that contains information about the originator of a loading request.</a:t>
            </a:r>
          </a:p>
          <a:p>
            <a:pPr marL="285750" indent="-285750">
              <a:buFont typeface="Arial" panose="020B0604020202020204" pitchFamily="34" charset="0"/>
              <a:buChar char="•"/>
            </a:pPr>
            <a:r>
              <a:rPr lang="en-US" sz="1200" dirty="0">
                <a:hlinkClick r:id="rId11"/>
              </a:rPr>
              <a:t>class </a:t>
            </a:r>
            <a:r>
              <a:rPr lang="en-US" sz="1200" dirty="0" err="1">
                <a:hlinkClick r:id="rId11"/>
              </a:rPr>
              <a:t>AVRouteDetecto</a:t>
            </a:r>
            <a:r>
              <a:rPr lang="en-US" sz="1200" dirty="0" err="1">
                <a:hlinkClick r:id="rId11"/>
              </a:rPr>
              <a:t>r</a:t>
            </a:r>
            <a:endParaRPr lang="en-US" sz="1200" dirty="0"/>
          </a:p>
          <a:p>
            <a:endParaRPr lang="en-US" sz="1200" dirty="0"/>
          </a:p>
          <a:p>
            <a:r>
              <a:rPr lang="en-US" sz="1200" dirty="0"/>
              <a:t>Reference</a:t>
            </a:r>
          </a:p>
          <a:p>
            <a:pPr marL="285750" indent="-285750">
              <a:buFont typeface="Arial" panose="020B0604020202020204" pitchFamily="34" charset="0"/>
              <a:buChar char="•"/>
            </a:pPr>
            <a:r>
              <a:rPr lang="en-US" sz="1200" dirty="0">
                <a:hlinkClick r:id="rId12"/>
              </a:rPr>
              <a:t> AVFoundation Enumerations</a:t>
            </a:r>
            <a:endParaRPr lang="en-US" sz="1200" dirty="0"/>
          </a:p>
          <a:p>
            <a:pPr marL="285750" indent="-285750">
              <a:buFont typeface="Arial" panose="020B0604020202020204" pitchFamily="34" charset="0"/>
              <a:buChar char="•"/>
            </a:pPr>
            <a:r>
              <a:rPr lang="en-US" sz="1200" dirty="0">
                <a:hlinkClick r:id="rId13"/>
              </a:rPr>
              <a:t> AVFoundation Constants</a:t>
            </a:r>
            <a:endParaRPr lang="en-US" sz="1200" dirty="0"/>
          </a:p>
          <a:p>
            <a:pPr marL="285750" indent="-285750">
              <a:buFont typeface="Arial" panose="020B0604020202020204" pitchFamily="34" charset="0"/>
              <a:buChar char="•"/>
            </a:pPr>
            <a:r>
              <a:rPr lang="en-US" sz="1200" dirty="0">
                <a:hlinkClick r:id="rId14"/>
              </a:rPr>
              <a:t> AVFoundation Data Types</a:t>
            </a:r>
            <a:endParaRPr lang="en-US" sz="1200" dirty="0"/>
          </a:p>
          <a:p>
            <a:endParaRPr lang="en-US" dirty="0"/>
          </a:p>
        </p:txBody>
      </p:sp>
      <p:sp>
        <p:nvSpPr>
          <p:cNvPr id="3" name="TextBox 2">
            <a:extLst>
              <a:ext uri="{FF2B5EF4-FFF2-40B4-BE49-F238E27FC236}">
                <a16:creationId xmlns:a16="http://schemas.microsoft.com/office/drawing/2014/main" id="{B98E1737-28EB-DC4B-B43E-28DF702172F2}"/>
              </a:ext>
            </a:extLst>
          </p:cNvPr>
          <p:cNvSpPr txBox="1"/>
          <p:nvPr/>
        </p:nvSpPr>
        <p:spPr>
          <a:xfrm>
            <a:off x="336993" y="298383"/>
            <a:ext cx="9336506" cy="307777"/>
          </a:xfrm>
          <a:prstGeom prst="rect">
            <a:avLst/>
          </a:prstGeom>
          <a:noFill/>
        </p:spPr>
        <p:txBody>
          <a:bodyPr wrap="square" rtlCol="0">
            <a:spAutoFit/>
          </a:bodyPr>
          <a:lstStyle/>
          <a:p>
            <a:r>
              <a:rPr lang="en-US" dirty="0"/>
              <a:t>Topics</a:t>
            </a:r>
          </a:p>
        </p:txBody>
      </p:sp>
    </p:spTree>
    <p:extLst>
      <p:ext uri="{BB962C8B-B14F-4D97-AF65-F5344CB8AC3E}">
        <p14:creationId xmlns:p14="http://schemas.microsoft.com/office/powerpoint/2010/main" val="80284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979EF7-B412-9E41-A576-1070B735CECF}"/>
              </a:ext>
            </a:extLst>
          </p:cNvPr>
          <p:cNvPicPr>
            <a:picLocks noChangeAspect="1"/>
          </p:cNvPicPr>
          <p:nvPr/>
        </p:nvPicPr>
        <p:blipFill>
          <a:blip r:embed="rId2"/>
          <a:stretch>
            <a:fillRect/>
          </a:stretch>
        </p:blipFill>
        <p:spPr>
          <a:xfrm>
            <a:off x="2395341" y="0"/>
            <a:ext cx="7550044" cy="6061753"/>
          </a:xfrm>
          <a:prstGeom prst="rect">
            <a:avLst/>
          </a:prstGeom>
        </p:spPr>
      </p:pic>
    </p:spTree>
    <p:extLst>
      <p:ext uri="{BB962C8B-B14F-4D97-AF65-F5344CB8AC3E}">
        <p14:creationId xmlns:p14="http://schemas.microsoft.com/office/powerpoint/2010/main" val="207894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Cabin"/>
              <a:buNone/>
            </a:pPr>
            <a:r>
              <a:rPr lang="en-US" sz="3200" b="0" i="0" u="none" strike="noStrike" cap="none">
                <a:solidFill>
                  <a:schemeClr val="dk1"/>
                </a:solidFill>
                <a:latin typeface="Cabin"/>
                <a:ea typeface="Cabin"/>
                <a:cs typeface="Cabin"/>
                <a:sym typeface="Cabin"/>
              </a:rPr>
              <a:t>ARKIT</a:t>
            </a:r>
            <a:endParaRPr sz="3200" b="0" i="0" u="none" strike="noStrike" cap="none">
              <a:solidFill>
                <a:schemeClr val="dk1"/>
              </a:solidFill>
              <a:latin typeface="Cabin"/>
              <a:ea typeface="Cabin"/>
              <a:cs typeface="Cabin"/>
              <a:sym typeface="Cabin"/>
            </a:endParaRPr>
          </a:p>
        </p:txBody>
      </p:sp>
      <p:sp>
        <p:nvSpPr>
          <p:cNvPr id="107" name="Google Shape;107;p14"/>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b="0" i="0" u="none" strike="noStrike" cap="none">
                <a:solidFill>
                  <a:schemeClr val="dk1"/>
                </a:solidFill>
                <a:latin typeface="Cabin"/>
                <a:ea typeface="Cabin"/>
                <a:cs typeface="Cabin"/>
                <a:sym typeface="Cabin"/>
              </a:rPr>
              <a:t>Integrate device camera &amp; motion features to provide augmented reality experiences in your app or game.</a:t>
            </a:r>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a:solidFill>
                <a:schemeClr val="dk1"/>
              </a:solidFill>
              <a:latin typeface="Cabin"/>
              <a:ea typeface="Cabin"/>
              <a:cs typeface="Cabin"/>
              <a:sym typeface="Cabin"/>
            </a:endParaRPr>
          </a:p>
        </p:txBody>
      </p:sp>
      <p:pic>
        <p:nvPicPr>
          <p:cNvPr id="108" name="Google Shape;108;p14"/>
          <p:cNvPicPr preferRelativeResize="0"/>
          <p:nvPr/>
        </p:nvPicPr>
        <p:blipFill>
          <a:blip r:embed="rId3">
            <a:alphaModFix/>
          </a:blip>
          <a:stretch>
            <a:fillRect/>
          </a:stretch>
        </p:blipFill>
        <p:spPr>
          <a:xfrm>
            <a:off x="7710300" y="57050"/>
            <a:ext cx="3344549" cy="1691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5"/>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Cabin"/>
              <a:buNone/>
            </a:pPr>
            <a:r>
              <a:rPr lang="en-US" sz="3200" b="0" i="0" u="none" strike="noStrike" cap="none">
                <a:solidFill>
                  <a:schemeClr val="dk1"/>
                </a:solidFill>
                <a:latin typeface="Cabin"/>
                <a:ea typeface="Cabin"/>
                <a:cs typeface="Cabin"/>
                <a:sym typeface="Cabin"/>
              </a:rPr>
              <a:t>WHY ARKIT</a:t>
            </a:r>
            <a:endParaRPr sz="3200" b="0" i="0" u="none" strike="noStrike" cap="none">
              <a:solidFill>
                <a:schemeClr val="dk1"/>
              </a:solidFill>
              <a:latin typeface="Cabin"/>
              <a:ea typeface="Cabin"/>
              <a:cs typeface="Cabin"/>
              <a:sym typeface="Cabin"/>
            </a:endParaRPr>
          </a:p>
        </p:txBody>
      </p:sp>
      <p:sp>
        <p:nvSpPr>
          <p:cNvPr id="114" name="Google Shape;114;p15"/>
          <p:cNvSpPr txBox="1">
            <a:spLocks noGrp="1"/>
          </p:cNvSpPr>
          <p:nvPr>
            <p:ph type="body" idx="1"/>
          </p:nvPr>
        </p:nvSpPr>
        <p:spPr>
          <a:xfrm>
            <a:off x="1451579" y="2015732"/>
            <a:ext cx="9603275" cy="3450613"/>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b="0" i="0" u="none" strike="noStrike" cap="none">
                <a:solidFill>
                  <a:schemeClr val="dk1"/>
                </a:solidFill>
                <a:latin typeface="Cabin"/>
                <a:ea typeface="Cabin"/>
                <a:cs typeface="Cabin"/>
                <a:sym typeface="Cabin"/>
              </a:rPr>
              <a:t>The augmented reality industry is one of the fastest growing and is projected to exceed $117 billion by 2022.(source: </a:t>
            </a:r>
            <a:r>
              <a:rPr lang="en-US" sz="2000" b="0" i="0" u="sng" strike="noStrike" cap="none">
                <a:solidFill>
                  <a:schemeClr val="hlink"/>
                </a:solidFill>
                <a:latin typeface="Cabin"/>
                <a:ea typeface="Cabin"/>
                <a:cs typeface="Cabin"/>
                <a:sym typeface="Cabin"/>
                <a:hlinkClick r:id="rId3"/>
              </a:rPr>
              <a:t>https://www.marketwatch.com/press-release/virtual-and-augmented-reality-market-is-expected-to-exceed-us-117-billion-by-2022-2018-07-26</a:t>
            </a:r>
            <a:r>
              <a:rPr lang="en-US" sz="2000" b="0" i="0" u="none" strike="noStrike" cap="none">
                <a:solidFill>
                  <a:schemeClr val="dk1"/>
                </a:solidFill>
                <a:latin typeface="Cabin"/>
                <a:ea typeface="Cabin"/>
                <a:cs typeface="Cabin"/>
                <a:sym typeface="Cabin"/>
              </a:rPr>
              <a:t>)</a:t>
            </a:r>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a:solidFill>
                <a:schemeClr val="dk1"/>
              </a:solidFill>
              <a:latin typeface="Cabin"/>
              <a:ea typeface="Cabin"/>
              <a:cs typeface="Cabin"/>
              <a:sym typeface="Cab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Cabin"/>
              <a:buNone/>
            </a:pPr>
            <a:r>
              <a:rPr lang="en-US" sz="3200" b="0" i="0" u="none" strike="noStrike" cap="none">
                <a:solidFill>
                  <a:schemeClr val="dk1"/>
                </a:solidFill>
                <a:latin typeface="Cabin"/>
                <a:ea typeface="Cabin"/>
                <a:cs typeface="Cabin"/>
                <a:sym typeface="Cabin"/>
              </a:rPr>
              <a:t>ABOUT ARKIT</a:t>
            </a:r>
            <a:endParaRPr sz="3200" b="0" i="0" u="none" strike="noStrike" cap="none">
              <a:solidFill>
                <a:schemeClr val="dk1"/>
              </a:solidFill>
              <a:latin typeface="Cabin"/>
              <a:ea typeface="Cabin"/>
              <a:cs typeface="Cabin"/>
              <a:sym typeface="Cabin"/>
            </a:endParaRPr>
          </a:p>
        </p:txBody>
      </p:sp>
      <p:sp>
        <p:nvSpPr>
          <p:cNvPr id="120" name="Google Shape;120;p16"/>
          <p:cNvSpPr txBox="1">
            <a:spLocks noGrp="1"/>
          </p:cNvSpPr>
          <p:nvPr>
            <p:ph type="body" idx="1"/>
          </p:nvPr>
        </p:nvSpPr>
        <p:spPr>
          <a:xfrm>
            <a:off x="1451579" y="2015732"/>
            <a:ext cx="9603300" cy="34506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20000"/>
              </a:lnSpc>
              <a:spcBef>
                <a:spcPts val="0"/>
              </a:spcBef>
              <a:spcAft>
                <a:spcPts val="0"/>
              </a:spcAft>
              <a:buClr>
                <a:schemeClr val="accent1"/>
              </a:buClr>
              <a:buSzPts val="2000"/>
              <a:buFont typeface="Arial"/>
              <a:buChar char="•"/>
            </a:pPr>
            <a:r>
              <a:rPr lang="en-US" sz="2000" b="0" i="0" u="none" strike="noStrike" cap="none">
                <a:solidFill>
                  <a:schemeClr val="dk1"/>
                </a:solidFill>
                <a:latin typeface="Cabin"/>
                <a:ea typeface="Cabin"/>
                <a:cs typeface="Cabin"/>
                <a:sym typeface="Cabin"/>
              </a:rPr>
              <a:t>Augmented reality describes user experiences in where 2d or 3d virtual elements are added to the live view of a devices camera. This is done in a way that makes those elements appear to inhabit the real world.</a:t>
            </a:r>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a:solidFill>
                <a:schemeClr val="dk1"/>
              </a:solidFill>
              <a:latin typeface="Cabin"/>
              <a:ea typeface="Cabin"/>
              <a:cs typeface="Cabin"/>
              <a:sym typeface="Cabin"/>
            </a:endParaRPr>
          </a:p>
          <a:p>
            <a:pPr marL="228600" marR="0" lvl="0" indent="-101600" algn="l" rtl="0">
              <a:lnSpc>
                <a:spcPct val="120000"/>
              </a:lnSpc>
              <a:spcBef>
                <a:spcPts val="1000"/>
              </a:spcBef>
              <a:spcAft>
                <a:spcPts val="0"/>
              </a:spcAft>
              <a:buClr>
                <a:schemeClr val="accent1"/>
              </a:buClr>
              <a:buSzPts val="2000"/>
              <a:buFont typeface="Arial"/>
              <a:buNone/>
            </a:pPr>
            <a:endParaRPr sz="2000" b="0" i="0" u="none" strike="noStrike" cap="none">
              <a:solidFill>
                <a:schemeClr val="dk1"/>
              </a:solidFill>
              <a:latin typeface="Cabin"/>
              <a:ea typeface="Cabin"/>
              <a:cs typeface="Cabin"/>
              <a:sym typeface="Cabi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title"/>
          </p:nvPr>
        </p:nvSpPr>
        <p:spPr>
          <a:xfrm>
            <a:off x="1451579" y="804519"/>
            <a:ext cx="9603300" cy="1049100"/>
          </a:xfrm>
          <a:prstGeom prst="rect">
            <a:avLst/>
          </a:prstGeom>
        </p:spPr>
        <p:txBody>
          <a:bodyPr spcFirstLastPara="1" wrap="square" lIns="91425" tIns="45700" rIns="91425" bIns="45700" anchor="t" anchorCtr="0">
            <a:noAutofit/>
          </a:bodyPr>
          <a:lstStyle/>
          <a:p>
            <a:pPr marL="0" lvl="0" indent="0" algn="l" rtl="0">
              <a:lnSpc>
                <a:spcPct val="120000"/>
              </a:lnSpc>
              <a:spcBef>
                <a:spcPts val="1000"/>
              </a:spcBef>
              <a:spcAft>
                <a:spcPts val="0"/>
              </a:spcAft>
              <a:buNone/>
            </a:pPr>
            <a:r>
              <a:rPr lang="en-US"/>
              <a:t>Apps using ARkit</a:t>
            </a:r>
            <a:endParaRPr/>
          </a:p>
        </p:txBody>
      </p:sp>
      <p:sp>
        <p:nvSpPr>
          <p:cNvPr id="126" name="Google Shape;126;p17"/>
          <p:cNvSpPr txBox="1">
            <a:spLocks noGrp="1"/>
          </p:cNvSpPr>
          <p:nvPr>
            <p:ph type="body" idx="1"/>
          </p:nvPr>
        </p:nvSpPr>
        <p:spPr>
          <a:xfrm>
            <a:off x="1451579" y="2015732"/>
            <a:ext cx="9603300" cy="34506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n-US"/>
              <a:t>AR Dragon</a:t>
            </a:r>
            <a:endParaRPr/>
          </a:p>
          <a:p>
            <a:pPr marL="457200" lvl="0" indent="-355600" algn="l" rtl="0">
              <a:spcBef>
                <a:spcPts val="0"/>
              </a:spcBef>
              <a:spcAft>
                <a:spcPts val="0"/>
              </a:spcAft>
              <a:buSzPts val="2000"/>
              <a:buChar char="•"/>
            </a:pPr>
            <a:r>
              <a:rPr lang="en-US"/>
              <a:t>Pokemon Go</a:t>
            </a:r>
            <a:endParaRPr/>
          </a:p>
        </p:txBody>
      </p:sp>
      <p:pic>
        <p:nvPicPr>
          <p:cNvPr id="127" name="Google Shape;127;p17"/>
          <p:cNvPicPr preferRelativeResize="0"/>
          <p:nvPr/>
        </p:nvPicPr>
        <p:blipFill>
          <a:blip r:embed="rId3">
            <a:alphaModFix/>
          </a:blip>
          <a:stretch>
            <a:fillRect/>
          </a:stretch>
        </p:blipFill>
        <p:spPr>
          <a:xfrm>
            <a:off x="3546300" y="2887550"/>
            <a:ext cx="5099400" cy="320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1451579" y="325244"/>
            <a:ext cx="9603300" cy="1049100"/>
          </a:xfrm>
          <a:prstGeom prst="rect">
            <a:avLst/>
          </a:prstGeom>
        </p:spPr>
        <p:txBody>
          <a:bodyPr spcFirstLastPara="1" wrap="square" lIns="91425" tIns="45700" rIns="91425" bIns="45700" anchor="t" anchorCtr="0">
            <a:noAutofit/>
          </a:bodyPr>
          <a:lstStyle/>
          <a:p>
            <a:pPr marL="228600" lvl="0" indent="-228600" algn="l" rtl="0">
              <a:lnSpc>
                <a:spcPct val="120000"/>
              </a:lnSpc>
              <a:spcBef>
                <a:spcPts val="1000"/>
              </a:spcBef>
              <a:spcAft>
                <a:spcPts val="0"/>
              </a:spcAft>
              <a:buClr>
                <a:schemeClr val="accent1"/>
              </a:buClr>
              <a:buSzPts val="2000"/>
              <a:buFont typeface="Arial"/>
              <a:buChar char="•"/>
            </a:pPr>
            <a:r>
              <a:rPr lang="en-US" sz="2000"/>
              <a:t>Both of these apps have ARkit dependant features that enable you to:</a:t>
            </a:r>
            <a:endParaRPr sz="2000"/>
          </a:p>
          <a:p>
            <a:pPr marL="685800" lvl="1" indent="-228600" algn="l" rtl="0">
              <a:lnSpc>
                <a:spcPct val="120000"/>
              </a:lnSpc>
              <a:spcBef>
                <a:spcPts val="500"/>
              </a:spcBef>
              <a:spcAft>
                <a:spcPts val="0"/>
              </a:spcAft>
              <a:buClr>
                <a:schemeClr val="accent1"/>
              </a:buClr>
              <a:buSzPts val="1800"/>
              <a:buFont typeface="Courier New"/>
              <a:buChar char="o"/>
            </a:pPr>
            <a:r>
              <a:rPr lang="en-US">
                <a:solidFill>
                  <a:schemeClr val="dk1"/>
                </a:solidFill>
                <a:latin typeface="Cabin"/>
                <a:ea typeface="Cabin"/>
                <a:cs typeface="Cabin"/>
                <a:sym typeface="Cabin"/>
              </a:rPr>
              <a:t>Capture creatures visible through the cameras view.(pic1,pic2)</a:t>
            </a:r>
            <a:endParaRPr>
              <a:solidFill>
                <a:schemeClr val="dk1"/>
              </a:solidFill>
              <a:latin typeface="Cabin"/>
              <a:ea typeface="Cabin"/>
              <a:cs typeface="Cabin"/>
              <a:sym typeface="Cabin"/>
            </a:endParaRPr>
          </a:p>
          <a:p>
            <a:pPr marL="685800" lvl="1" indent="-228600" algn="l" rtl="0">
              <a:lnSpc>
                <a:spcPct val="120000"/>
              </a:lnSpc>
              <a:spcBef>
                <a:spcPts val="500"/>
              </a:spcBef>
              <a:spcAft>
                <a:spcPts val="0"/>
              </a:spcAft>
              <a:buClr>
                <a:schemeClr val="accent1"/>
              </a:buClr>
              <a:buSzPts val="1800"/>
              <a:buFont typeface="Courier New"/>
              <a:buChar char="o"/>
            </a:pPr>
            <a:r>
              <a:rPr lang="en-US">
                <a:solidFill>
                  <a:schemeClr val="dk1"/>
                </a:solidFill>
                <a:latin typeface="Cabin"/>
                <a:ea typeface="Cabin"/>
                <a:cs typeface="Cabin"/>
                <a:sym typeface="Cabin"/>
              </a:rPr>
              <a:t>Raise virtual pets.(pic3,pic4)</a:t>
            </a:r>
            <a:endParaRPr/>
          </a:p>
        </p:txBody>
      </p:sp>
      <p:sp>
        <p:nvSpPr>
          <p:cNvPr id="133" name="Google Shape;133;p18"/>
          <p:cNvSpPr txBox="1">
            <a:spLocks noGrp="1"/>
          </p:cNvSpPr>
          <p:nvPr>
            <p:ph type="body" idx="1"/>
          </p:nvPr>
        </p:nvSpPr>
        <p:spPr>
          <a:xfrm>
            <a:off x="1451579" y="2015732"/>
            <a:ext cx="9603300" cy="345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34" name="Google Shape;134;p18"/>
          <p:cNvPicPr preferRelativeResize="0"/>
          <p:nvPr/>
        </p:nvPicPr>
        <p:blipFill>
          <a:blip r:embed="rId3">
            <a:alphaModFix/>
          </a:blip>
          <a:stretch>
            <a:fillRect/>
          </a:stretch>
        </p:blipFill>
        <p:spPr>
          <a:xfrm>
            <a:off x="1451575" y="2015725"/>
            <a:ext cx="2245576" cy="3994126"/>
          </a:xfrm>
          <a:prstGeom prst="rect">
            <a:avLst/>
          </a:prstGeom>
          <a:noFill/>
          <a:ln>
            <a:noFill/>
          </a:ln>
        </p:spPr>
      </p:pic>
      <p:pic>
        <p:nvPicPr>
          <p:cNvPr id="135" name="Google Shape;135;p18"/>
          <p:cNvPicPr preferRelativeResize="0"/>
          <p:nvPr/>
        </p:nvPicPr>
        <p:blipFill>
          <a:blip r:embed="rId4">
            <a:alphaModFix/>
          </a:blip>
          <a:stretch>
            <a:fillRect/>
          </a:stretch>
        </p:blipFill>
        <p:spPr>
          <a:xfrm>
            <a:off x="3834075" y="2015725"/>
            <a:ext cx="2245576" cy="3994116"/>
          </a:xfrm>
          <a:prstGeom prst="rect">
            <a:avLst/>
          </a:prstGeom>
          <a:noFill/>
          <a:ln>
            <a:noFill/>
          </a:ln>
        </p:spPr>
      </p:pic>
      <p:pic>
        <p:nvPicPr>
          <p:cNvPr id="136" name="Google Shape;136;p18"/>
          <p:cNvPicPr preferRelativeResize="0"/>
          <p:nvPr/>
        </p:nvPicPr>
        <p:blipFill>
          <a:blip r:embed="rId5">
            <a:alphaModFix/>
          </a:blip>
          <a:stretch>
            <a:fillRect/>
          </a:stretch>
        </p:blipFill>
        <p:spPr>
          <a:xfrm>
            <a:off x="6216575" y="2015725"/>
            <a:ext cx="2245576" cy="3994126"/>
          </a:xfrm>
          <a:prstGeom prst="rect">
            <a:avLst/>
          </a:prstGeom>
          <a:noFill/>
          <a:ln>
            <a:noFill/>
          </a:ln>
        </p:spPr>
      </p:pic>
      <p:pic>
        <p:nvPicPr>
          <p:cNvPr id="137" name="Google Shape;137;p18"/>
          <p:cNvPicPr preferRelativeResize="0"/>
          <p:nvPr/>
        </p:nvPicPr>
        <p:blipFill>
          <a:blip r:embed="rId6">
            <a:alphaModFix/>
          </a:blip>
          <a:stretch>
            <a:fillRect/>
          </a:stretch>
        </p:blipFill>
        <p:spPr>
          <a:xfrm>
            <a:off x="8599075" y="2015713"/>
            <a:ext cx="2245576" cy="39941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1451579" y="804520"/>
            <a:ext cx="9603275" cy="75958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Cabin"/>
              <a:buNone/>
            </a:pPr>
            <a:r>
              <a:rPr lang="en-US" sz="3200" b="0" i="0" u="none" strike="noStrike" cap="none">
                <a:solidFill>
                  <a:schemeClr val="dk1"/>
                </a:solidFill>
                <a:latin typeface="Cabin"/>
                <a:ea typeface="Cabin"/>
                <a:cs typeface="Cabin"/>
                <a:sym typeface="Cabin"/>
              </a:rPr>
              <a:t>USERNOTIFICATIONS</a:t>
            </a:r>
            <a:endParaRPr sz="3200" b="0" i="0" u="none" strike="noStrike" cap="none">
              <a:solidFill>
                <a:schemeClr val="dk1"/>
              </a:solidFill>
              <a:latin typeface="Cabin"/>
              <a:ea typeface="Cabin"/>
              <a:cs typeface="Cabin"/>
              <a:sym typeface="Cabin"/>
            </a:endParaRPr>
          </a:p>
        </p:txBody>
      </p:sp>
      <p:sp>
        <p:nvSpPr>
          <p:cNvPr id="143" name="Google Shape;143;p19"/>
          <p:cNvSpPr txBox="1">
            <a:spLocks noGrp="1"/>
          </p:cNvSpPr>
          <p:nvPr>
            <p:ph type="body" idx="1"/>
          </p:nvPr>
        </p:nvSpPr>
        <p:spPr>
          <a:xfrm>
            <a:off x="1451578" y="1888958"/>
            <a:ext cx="9603275" cy="411479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accent1"/>
              </a:buClr>
              <a:buSzPts val="1850"/>
              <a:buFont typeface="Arial"/>
              <a:buChar char="•"/>
            </a:pPr>
            <a:r>
              <a:rPr lang="en-US" sz="1850" b="0" i="0" u="none" strike="noStrike" cap="none">
                <a:solidFill>
                  <a:schemeClr val="dk1"/>
                </a:solidFill>
                <a:latin typeface="Cabin"/>
                <a:ea typeface="Cabin"/>
                <a:cs typeface="Cabin"/>
                <a:sym typeface="Cabin"/>
              </a:rPr>
              <a:t>Push user-facing notifications to the user's device from a server, or generate them locally from your app</a:t>
            </a:r>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0" i="0" u="none" strike="noStrike" cap="none">
                <a:solidFill>
                  <a:schemeClr val="dk1"/>
                </a:solidFill>
                <a:latin typeface="Cabin"/>
                <a:ea typeface="Cabin"/>
                <a:cs typeface="Cabin"/>
                <a:sym typeface="Cabin"/>
              </a:rPr>
              <a:t>Communicate important information to users of your app, regardless of whether your app is running on the user's device</a:t>
            </a:r>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0" i="0" u="none" strike="noStrike" cap="none">
                <a:solidFill>
                  <a:schemeClr val="dk1"/>
                </a:solidFill>
                <a:latin typeface="Cabin"/>
                <a:ea typeface="Cabin"/>
                <a:cs typeface="Cabin"/>
                <a:sym typeface="Cabin"/>
              </a:rPr>
              <a:t>Can also tell your app to download information and update its interface</a:t>
            </a:r>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0" i="0" u="none" strike="noStrike" cap="none">
                <a:solidFill>
                  <a:schemeClr val="dk1"/>
                </a:solidFill>
                <a:latin typeface="Cabin"/>
                <a:ea typeface="Cabin"/>
                <a:cs typeface="Cabin"/>
                <a:sym typeface="Cabin"/>
              </a:rPr>
              <a:t>Can display an alert, play a sound, or badge the app's icon</a:t>
            </a:r>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0" i="0" u="none" strike="noStrike" cap="none">
                <a:solidFill>
                  <a:schemeClr val="dk1"/>
                </a:solidFill>
                <a:latin typeface="Cabin"/>
                <a:ea typeface="Cabin"/>
                <a:cs typeface="Cabin"/>
                <a:sym typeface="Cabin"/>
              </a:rPr>
              <a:t>Local notification - the app creates the notification content and specifies a condition, like a time or location, that triggers the delivery of the notification</a:t>
            </a:r>
            <a:endParaRPr/>
          </a:p>
          <a:p>
            <a:pPr marL="228600" marR="0" lvl="0" indent="-228600" algn="l" rtl="0">
              <a:lnSpc>
                <a:spcPct val="100000"/>
              </a:lnSpc>
              <a:spcBef>
                <a:spcPts val="1000"/>
              </a:spcBef>
              <a:spcAft>
                <a:spcPts val="0"/>
              </a:spcAft>
              <a:buClr>
                <a:schemeClr val="accent1"/>
              </a:buClr>
              <a:buSzPts val="1850"/>
              <a:buFont typeface="Arial"/>
              <a:buChar char="•"/>
            </a:pPr>
            <a:r>
              <a:rPr lang="en-US" sz="1850" b="0" i="0" u="none" strike="noStrike" cap="none">
                <a:solidFill>
                  <a:schemeClr val="dk1"/>
                </a:solidFill>
                <a:latin typeface="Cabin"/>
                <a:ea typeface="Cabin"/>
                <a:cs typeface="Cabin"/>
                <a:sym typeface="Cabin"/>
              </a:rPr>
              <a:t>Remote notification - also known as push notifications, you use one of your company's servers to generate notifications, and Apple Push Notification service (APNs) handles the delivery of those notifications to the user's devices</a:t>
            </a:r>
            <a:endParaRPr/>
          </a:p>
          <a:p>
            <a:pPr marL="228600" marR="0" lvl="0" indent="-111125" algn="l" rtl="0">
              <a:lnSpc>
                <a:spcPct val="100000"/>
              </a:lnSpc>
              <a:spcBef>
                <a:spcPts val="1000"/>
              </a:spcBef>
              <a:spcAft>
                <a:spcPts val="0"/>
              </a:spcAft>
              <a:buClr>
                <a:schemeClr val="accent1"/>
              </a:buClr>
              <a:buSzPts val="1850"/>
              <a:buFont typeface="Arial"/>
              <a:buNone/>
            </a:pPr>
            <a:endParaRPr sz="1850" b="0" i="0" u="none" strike="noStrike" cap="none">
              <a:solidFill>
                <a:schemeClr val="dk1"/>
              </a:solidFill>
              <a:latin typeface="Cabin"/>
              <a:ea typeface="Cabin"/>
              <a:cs typeface="Cabin"/>
              <a:sym typeface="Cabin"/>
            </a:endParaRPr>
          </a:p>
          <a:p>
            <a:pPr marL="228600" marR="0" lvl="0" indent="-111125" algn="l" rtl="0">
              <a:lnSpc>
                <a:spcPct val="100000"/>
              </a:lnSpc>
              <a:spcBef>
                <a:spcPts val="1000"/>
              </a:spcBef>
              <a:spcAft>
                <a:spcPts val="0"/>
              </a:spcAft>
              <a:buClr>
                <a:schemeClr val="accent1"/>
              </a:buClr>
              <a:buSzPts val="1850"/>
              <a:buFont typeface="Arial"/>
              <a:buNone/>
            </a:pPr>
            <a:endParaRPr sz="1850" b="0" i="0" u="none" strike="noStrike" cap="none">
              <a:solidFill>
                <a:schemeClr val="dk1"/>
              </a:solidFill>
              <a:latin typeface="Cabin"/>
              <a:ea typeface="Cabin"/>
              <a:cs typeface="Cabin"/>
              <a:sym typeface="Cabin"/>
            </a:endParaRPr>
          </a:p>
          <a:p>
            <a:pPr marL="228600" marR="0" lvl="0" indent="-111125" algn="l" rtl="0">
              <a:lnSpc>
                <a:spcPct val="100000"/>
              </a:lnSpc>
              <a:spcBef>
                <a:spcPts val="1000"/>
              </a:spcBef>
              <a:spcAft>
                <a:spcPts val="0"/>
              </a:spcAft>
              <a:buClr>
                <a:schemeClr val="accent1"/>
              </a:buClr>
              <a:buSzPts val="1850"/>
              <a:buFont typeface="Arial"/>
              <a:buNone/>
            </a:pPr>
            <a:endParaRPr sz="1850" b="0" i="0" u="none" strike="noStrike" cap="none">
              <a:solidFill>
                <a:schemeClr val="dk1"/>
              </a:solidFill>
              <a:latin typeface="Cabin"/>
              <a:ea typeface="Cabin"/>
              <a:cs typeface="Cabin"/>
              <a:sym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1451578" y="768425"/>
            <a:ext cx="9603275" cy="65130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Cabin"/>
              <a:buNone/>
            </a:pPr>
            <a:r>
              <a:rPr lang="en-US" sz="3200" b="0" i="0" u="none" strike="noStrike" cap="none">
                <a:solidFill>
                  <a:schemeClr val="dk1"/>
                </a:solidFill>
                <a:latin typeface="Cabin"/>
                <a:ea typeface="Cabin"/>
                <a:cs typeface="Cabin"/>
                <a:sym typeface="Cabin"/>
              </a:rPr>
              <a:t>USERNOTIFICATIONS CONTINUED…</a:t>
            </a:r>
            <a:endParaRPr sz="3200" b="0" i="0" u="none" strike="noStrike" cap="none">
              <a:solidFill>
                <a:schemeClr val="dk1"/>
              </a:solidFill>
              <a:latin typeface="Cabin"/>
              <a:ea typeface="Cabin"/>
              <a:cs typeface="Cabin"/>
              <a:sym typeface="Cabin"/>
            </a:endParaRPr>
          </a:p>
        </p:txBody>
      </p:sp>
      <p:sp>
        <p:nvSpPr>
          <p:cNvPr id="149" name="Google Shape;149;p20"/>
          <p:cNvSpPr txBox="1">
            <a:spLocks noGrp="1"/>
          </p:cNvSpPr>
          <p:nvPr>
            <p:ph type="body" idx="1"/>
          </p:nvPr>
        </p:nvSpPr>
        <p:spPr>
          <a:xfrm>
            <a:off x="1451579" y="2015732"/>
            <a:ext cx="9603275" cy="4084279"/>
          </a:xfrm>
          <a:prstGeom prst="rect">
            <a:avLst/>
          </a:prstGeom>
          <a:noFill/>
          <a:ln>
            <a:noFill/>
          </a:ln>
        </p:spPr>
        <p:txBody>
          <a:bodyPr spcFirstLastPara="1" wrap="square" lIns="91425" tIns="45700" rIns="91425" bIns="45700" anchor="t" anchorCtr="0">
            <a:noAutofit/>
          </a:bodyPr>
          <a:lstStyle/>
          <a:p>
            <a:pPr marL="228600" marR="0" lvl="0" indent="-228600" algn="l" rtl="0">
              <a:lnSpc>
                <a:spcPct val="110000"/>
              </a:lnSpc>
              <a:spcBef>
                <a:spcPts val="0"/>
              </a:spcBef>
              <a:spcAft>
                <a:spcPts val="0"/>
              </a:spcAft>
              <a:buClr>
                <a:schemeClr val="accent1"/>
              </a:buClr>
              <a:buSzPts val="2000"/>
              <a:buFont typeface="Arial"/>
              <a:buChar char="•"/>
            </a:pPr>
            <a:r>
              <a:rPr lang="en-US" sz="2000" b="0" i="0" u="sng" strike="noStrike" cap="none">
                <a:solidFill>
                  <a:schemeClr val="hlink"/>
                </a:solidFill>
                <a:latin typeface="Cabin"/>
                <a:ea typeface="Cabin"/>
                <a:cs typeface="Cabin"/>
                <a:sym typeface="Cabin"/>
                <a:hlinkClick r:id="rId3"/>
              </a:rPr>
              <a:t>class UNUserNotificationCenter</a:t>
            </a:r>
            <a:r>
              <a:rPr lang="en-US" sz="2000" b="0" i="0" u="none" strike="noStrike" cap="none">
                <a:solidFill>
                  <a:schemeClr val="dk1"/>
                </a:solidFill>
                <a:latin typeface="Cabin"/>
                <a:ea typeface="Cabin"/>
                <a:cs typeface="Cabin"/>
                <a:sym typeface="Cabin"/>
              </a:rPr>
              <a:t> - The central object for managing notification-related activities for your app or app extension.</a:t>
            </a:r>
            <a:endParaRPr/>
          </a:p>
          <a:p>
            <a:pPr marL="228600" marR="0" lvl="0" indent="-228600" algn="l" rtl="0">
              <a:lnSpc>
                <a:spcPct val="110000"/>
              </a:lnSpc>
              <a:spcBef>
                <a:spcPts val="1000"/>
              </a:spcBef>
              <a:spcAft>
                <a:spcPts val="0"/>
              </a:spcAft>
              <a:buClr>
                <a:schemeClr val="accent1"/>
              </a:buClr>
              <a:buSzPts val="2000"/>
              <a:buFont typeface="Arial"/>
              <a:buChar char="•"/>
            </a:pPr>
            <a:r>
              <a:rPr lang="en-US" sz="2000" b="0" i="0" u="sng" strike="noStrike" cap="none">
                <a:solidFill>
                  <a:schemeClr val="hlink"/>
                </a:solidFill>
                <a:latin typeface="Cabin"/>
                <a:ea typeface="Cabin"/>
                <a:cs typeface="Cabin"/>
                <a:sym typeface="Cabin"/>
                <a:hlinkClick r:id="rId4"/>
              </a:rPr>
              <a:t>protocol UNUserNotificationCenterDelegate</a:t>
            </a:r>
            <a:r>
              <a:rPr lang="en-US" sz="2000" b="0" i="0" u="none" strike="noStrike" cap="none">
                <a:solidFill>
                  <a:schemeClr val="dk1"/>
                </a:solidFill>
                <a:latin typeface="Cabin"/>
                <a:ea typeface="Cabin"/>
                <a:cs typeface="Cabin"/>
                <a:sym typeface="Cabin"/>
              </a:rPr>
              <a:t> - interface for handling incoming notifications and notification-related actions.</a:t>
            </a:r>
            <a:endParaRPr/>
          </a:p>
          <a:p>
            <a:pPr marL="228600" marR="0" lvl="0" indent="-228600" algn="l" rtl="0">
              <a:lnSpc>
                <a:spcPct val="110000"/>
              </a:lnSpc>
              <a:spcBef>
                <a:spcPts val="1000"/>
              </a:spcBef>
              <a:spcAft>
                <a:spcPts val="0"/>
              </a:spcAft>
              <a:buClr>
                <a:schemeClr val="accent1"/>
              </a:buClr>
              <a:buSzPts val="2000"/>
              <a:buFont typeface="Arial"/>
              <a:buChar char="•"/>
            </a:pPr>
            <a:r>
              <a:rPr lang="en-US" sz="2000" b="0" i="0" u="sng" strike="noStrike" cap="none">
                <a:solidFill>
                  <a:schemeClr val="hlink"/>
                </a:solidFill>
                <a:latin typeface="Cabin"/>
                <a:ea typeface="Cabin"/>
                <a:cs typeface="Cabin"/>
                <a:sym typeface="Cabin"/>
                <a:hlinkClick r:id="rId5"/>
              </a:rPr>
              <a:t>class UNNotificationSettings</a:t>
            </a:r>
            <a:r>
              <a:rPr lang="en-US" sz="2000" b="0" i="0" u="none" strike="noStrike" cap="none">
                <a:solidFill>
                  <a:schemeClr val="dk1"/>
                </a:solidFill>
                <a:latin typeface="Cabin"/>
                <a:ea typeface="Cabin"/>
                <a:cs typeface="Cabin"/>
                <a:sym typeface="Cabin"/>
              </a:rPr>
              <a:t> - The object for managing notification-related settings and the authorization status of your app.</a:t>
            </a:r>
            <a:endParaRPr/>
          </a:p>
          <a:p>
            <a:pPr marL="228600" marR="0" lvl="0" indent="-228600" algn="l" rtl="0">
              <a:lnSpc>
                <a:spcPct val="110000"/>
              </a:lnSpc>
              <a:spcBef>
                <a:spcPts val="1000"/>
              </a:spcBef>
              <a:spcAft>
                <a:spcPts val="0"/>
              </a:spcAft>
              <a:buClr>
                <a:schemeClr val="accent1"/>
              </a:buClr>
              <a:buSzPts val="2000"/>
              <a:buFont typeface="Arial"/>
              <a:buChar char="•"/>
            </a:pPr>
            <a:r>
              <a:rPr lang="en-US" sz="2000" b="0" i="0" u="sng" strike="noStrike" cap="none">
                <a:solidFill>
                  <a:schemeClr val="hlink"/>
                </a:solidFill>
                <a:latin typeface="Cabin"/>
                <a:ea typeface="Cabin"/>
                <a:cs typeface="Cabin"/>
                <a:sym typeface="Cabin"/>
                <a:hlinkClick r:id="rId6"/>
              </a:rPr>
              <a:t>class UNNotificationRequest</a:t>
            </a:r>
            <a:r>
              <a:rPr lang="en-US" sz="2000" b="0" i="0" u="none" strike="noStrike" cap="none">
                <a:solidFill>
                  <a:schemeClr val="dk1"/>
                </a:solidFill>
                <a:latin typeface="Cabin"/>
                <a:ea typeface="Cabin"/>
                <a:cs typeface="Cabin"/>
                <a:sym typeface="Cabin"/>
              </a:rPr>
              <a:t> - A request to schedule a local notification, which includes the content of the notification and the trigger conditions for delivery.</a:t>
            </a:r>
            <a:endParaRPr/>
          </a:p>
          <a:p>
            <a:pPr marL="228600" marR="0" lvl="0" indent="-228600" algn="l" rtl="0">
              <a:lnSpc>
                <a:spcPct val="110000"/>
              </a:lnSpc>
              <a:spcBef>
                <a:spcPts val="1000"/>
              </a:spcBef>
              <a:spcAft>
                <a:spcPts val="0"/>
              </a:spcAft>
              <a:buClr>
                <a:schemeClr val="accent1"/>
              </a:buClr>
              <a:buSzPts val="2000"/>
              <a:buFont typeface="Arial"/>
              <a:buChar char="•"/>
            </a:pPr>
            <a:r>
              <a:rPr lang="en-US" sz="2000" b="0" i="0" u="sng" strike="noStrike" cap="none">
                <a:solidFill>
                  <a:schemeClr val="hlink"/>
                </a:solidFill>
                <a:latin typeface="Cabin"/>
                <a:ea typeface="Cabin"/>
                <a:cs typeface="Cabin"/>
                <a:sym typeface="Cabin"/>
                <a:hlinkClick r:id="rId7"/>
              </a:rPr>
              <a:t>class UNNotification</a:t>
            </a:r>
            <a:r>
              <a:rPr lang="en-US" sz="2000" b="0" i="0" u="none" strike="noStrike" cap="none">
                <a:solidFill>
                  <a:schemeClr val="dk1"/>
                </a:solidFill>
                <a:latin typeface="Cabin"/>
                <a:ea typeface="Cabin"/>
                <a:cs typeface="Cabin"/>
                <a:sym typeface="Cabin"/>
              </a:rPr>
              <a:t> - The data for a local or remote notification that was delivered to your app.</a:t>
            </a:r>
            <a:endParaRPr sz="2000" b="0" i="0" u="none" strike="noStrike" cap="none">
              <a:solidFill>
                <a:schemeClr val="dk1"/>
              </a:solidFill>
              <a:latin typeface="Cabin"/>
              <a:ea typeface="Cabin"/>
              <a:cs typeface="Cabin"/>
              <a:sym typeface="Cabin"/>
            </a:endParaRPr>
          </a:p>
          <a:p>
            <a:pPr marL="228600" marR="0" lvl="0" indent="-101600" algn="l" rtl="0">
              <a:lnSpc>
                <a:spcPct val="110000"/>
              </a:lnSpc>
              <a:spcBef>
                <a:spcPts val="1000"/>
              </a:spcBef>
              <a:spcAft>
                <a:spcPts val="0"/>
              </a:spcAft>
              <a:buClr>
                <a:schemeClr val="accent1"/>
              </a:buClr>
              <a:buSzPts val="2000"/>
              <a:buFont typeface="Arial"/>
              <a:buNone/>
            </a:pPr>
            <a:endParaRPr sz="2000" b="0" i="0" u="none" strike="noStrike" cap="none">
              <a:solidFill>
                <a:schemeClr val="dk1"/>
              </a:solidFill>
              <a:latin typeface="Cabin"/>
              <a:ea typeface="Cabin"/>
              <a:cs typeface="Cabin"/>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1451579" y="804519"/>
            <a:ext cx="9603275" cy="104923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200"/>
              <a:buFont typeface="Cabin"/>
              <a:buNone/>
            </a:pPr>
            <a:r>
              <a:rPr lang="en-US" sz="3200" b="0" i="0" u="none" strike="noStrike" cap="none">
                <a:solidFill>
                  <a:schemeClr val="dk1"/>
                </a:solidFill>
                <a:latin typeface="Cabin"/>
                <a:ea typeface="Cabin"/>
                <a:cs typeface="Cabin"/>
                <a:sym typeface="Cabin"/>
              </a:rPr>
              <a:t>USERNOTIFICATIONS CONTINUED…</a:t>
            </a:r>
            <a:endParaRPr sz="3200" b="0" i="0" u="none" strike="noStrike" cap="none">
              <a:solidFill>
                <a:schemeClr val="dk1"/>
              </a:solidFill>
              <a:latin typeface="Cabin"/>
              <a:ea typeface="Cabin"/>
              <a:cs typeface="Cabin"/>
              <a:sym typeface="Cabin"/>
            </a:endParaRPr>
          </a:p>
        </p:txBody>
      </p:sp>
      <p:graphicFrame>
        <p:nvGraphicFramePr>
          <p:cNvPr id="155" name="Google Shape;155;p21"/>
          <p:cNvGraphicFramePr/>
          <p:nvPr/>
        </p:nvGraphicFramePr>
        <p:xfrm>
          <a:off x="1450975" y="2016125"/>
          <a:ext cx="9604350" cy="2834680"/>
        </p:xfrm>
        <a:graphic>
          <a:graphicData uri="http://schemas.openxmlformats.org/drawingml/2006/table">
            <a:tbl>
              <a:tblPr firstRow="1" bandRow="1">
                <a:noFill/>
                <a:tableStyleId>{5589E36B-65C9-464C-9F65-AEFBE77E8A1D}</a:tableStyleId>
              </a:tblPr>
              <a:tblGrid>
                <a:gridCol w="3201450">
                  <a:extLst>
                    <a:ext uri="{9D8B030D-6E8A-4147-A177-3AD203B41FA5}">
                      <a16:colId xmlns:a16="http://schemas.microsoft.com/office/drawing/2014/main" val="20000"/>
                    </a:ext>
                  </a:extLst>
                </a:gridCol>
                <a:gridCol w="3201450">
                  <a:extLst>
                    <a:ext uri="{9D8B030D-6E8A-4147-A177-3AD203B41FA5}">
                      <a16:colId xmlns:a16="http://schemas.microsoft.com/office/drawing/2014/main" val="20001"/>
                    </a:ext>
                  </a:extLst>
                </a:gridCol>
                <a:gridCol w="3201450">
                  <a:extLst>
                    <a:ext uri="{9D8B030D-6E8A-4147-A177-3AD203B41FA5}">
                      <a16:colId xmlns:a16="http://schemas.microsoft.com/office/drawing/2014/main" val="20002"/>
                    </a:ext>
                  </a:extLst>
                </a:gridCol>
              </a:tblGrid>
              <a:tr h="370850">
                <a:tc>
                  <a:txBody>
                    <a:bodyPr/>
                    <a:lstStyle/>
                    <a:p>
                      <a:pPr marL="0" marR="0" lvl="0" indent="0" algn="l" rtl="0">
                        <a:lnSpc>
                          <a:spcPct val="100000"/>
                        </a:lnSpc>
                        <a:spcBef>
                          <a:spcPts val="0"/>
                        </a:spcBef>
                        <a:spcAft>
                          <a:spcPts val="0"/>
                        </a:spcAft>
                        <a:buClr>
                          <a:schemeClr val="dk1"/>
                        </a:buClr>
                        <a:buSzPts val="1800"/>
                        <a:buFont typeface="Cabin"/>
                        <a:buNone/>
                      </a:pPr>
                      <a:r>
                        <a:rPr lang="en-US" sz="1800" b="0" u="sng" strike="noStrike" cap="none">
                          <a:solidFill>
                            <a:schemeClr val="hlink"/>
                          </a:solidFill>
                          <a:hlinkClick r:id="rId3"/>
                        </a:rPr>
                        <a:t>class UNMutableNotificationContent</a:t>
                      </a:r>
                      <a:endParaRPr sz="1800" b="0" u="none" strike="noStrike" cap="none"/>
                    </a:p>
                    <a:p>
                      <a:pPr marL="0" marR="0" lvl="0" indent="0" algn="l" rtl="0">
                        <a:spcBef>
                          <a:spcPts val="0"/>
                        </a:spcBef>
                        <a:spcAft>
                          <a:spcPts val="0"/>
                        </a:spcAft>
                        <a:buNone/>
                      </a:pPr>
                      <a:endParaRPr sz="1800" b="0"/>
                    </a:p>
                  </a:txBody>
                  <a:tcPr marL="91450" marR="91450" marT="45725" marB="45725"/>
                </a:tc>
                <a:tc>
                  <a:txBody>
                    <a:bodyPr/>
                    <a:lstStyle/>
                    <a:p>
                      <a:pPr marL="0" marR="0" lvl="0" indent="0" algn="l" rtl="0">
                        <a:spcBef>
                          <a:spcPts val="0"/>
                        </a:spcBef>
                        <a:spcAft>
                          <a:spcPts val="0"/>
                        </a:spcAft>
                        <a:buNone/>
                      </a:pPr>
                      <a:r>
                        <a:rPr lang="en-US" sz="1800" b="0" u="sng">
                          <a:solidFill>
                            <a:schemeClr val="hlink"/>
                          </a:solidFill>
                          <a:hlinkClick r:id="rId4"/>
                        </a:rPr>
                        <a:t>class UNNotificationContent</a:t>
                      </a:r>
                      <a:endParaRPr sz="1800" b="0"/>
                    </a:p>
                  </a:txBody>
                  <a:tcPr marL="91450" marR="91450" marT="45725" marB="45725"/>
                </a:tc>
                <a:tc>
                  <a:txBody>
                    <a:bodyPr/>
                    <a:lstStyle/>
                    <a:p>
                      <a:pPr marL="0" marR="0" lvl="0" indent="0" algn="l" rtl="0">
                        <a:spcBef>
                          <a:spcPts val="0"/>
                        </a:spcBef>
                        <a:spcAft>
                          <a:spcPts val="0"/>
                        </a:spcAft>
                        <a:buNone/>
                      </a:pPr>
                      <a:r>
                        <a:rPr lang="en-US" sz="1800" b="0" u="sng">
                          <a:solidFill>
                            <a:schemeClr val="hlink"/>
                          </a:solidFill>
                          <a:hlinkClick r:id="rId5"/>
                        </a:rPr>
                        <a:t>class UNNotificationAttachment</a:t>
                      </a:r>
                      <a:endParaRPr sz="1800" b="0"/>
                    </a:p>
                    <a:p>
                      <a:pPr marL="0" marR="0" lvl="0" indent="0" algn="l" rtl="0">
                        <a:spcBef>
                          <a:spcPts val="0"/>
                        </a:spcBef>
                        <a:spcAft>
                          <a:spcPts val="0"/>
                        </a:spcAft>
                        <a:buNone/>
                      </a:pPr>
                      <a:endParaRPr sz="1800" b="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chemeClr val="dk1"/>
                        </a:buClr>
                        <a:buSzPts val="1800"/>
                        <a:buFont typeface="Cabin"/>
                        <a:buNone/>
                      </a:pPr>
                      <a:r>
                        <a:rPr lang="en-US" sz="1800" u="sng">
                          <a:solidFill>
                            <a:schemeClr val="hlink"/>
                          </a:solidFill>
                          <a:hlinkClick r:id="rId6"/>
                        </a:rPr>
                        <a:t>class UNNotificationSound</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bin"/>
                        <a:buNone/>
                      </a:pPr>
                      <a:r>
                        <a:rPr lang="en-US" sz="1800" u="sng">
                          <a:solidFill>
                            <a:schemeClr val="hlink"/>
                          </a:solidFill>
                          <a:hlinkClick r:id="rId7"/>
                        </a:rPr>
                        <a:t>struct UNNotificationSoundName</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bin"/>
                        <a:buNone/>
                      </a:pPr>
                      <a:r>
                        <a:rPr lang="en-US" sz="1800" u="sng">
                          <a:solidFill>
                            <a:schemeClr val="hlink"/>
                          </a:solidFill>
                          <a:hlinkClick r:id="rId8"/>
                        </a:rPr>
                        <a:t>class UNNotificationCategory</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Cabin"/>
                        <a:buNone/>
                      </a:pPr>
                      <a:r>
                        <a:rPr lang="en-US" sz="1800" u="sng">
                          <a:solidFill>
                            <a:schemeClr val="hlink"/>
                          </a:solidFill>
                          <a:hlinkClick r:id="rId9"/>
                        </a:rPr>
                        <a:t>class UNTextInputNotificationAction</a:t>
                      </a:r>
                      <a:endParaRPr sz="1800"/>
                    </a:p>
                  </a:txBody>
                  <a:tcPr marL="91450" marR="91450" marT="45725" marB="45725"/>
                </a:tc>
                <a:tc>
                  <a:txBody>
                    <a:bodyPr/>
                    <a:lstStyle/>
                    <a:p>
                      <a:pPr marL="0" marR="0" lvl="0" indent="0" algn="l" rtl="0">
                        <a:spcBef>
                          <a:spcPts val="0"/>
                        </a:spcBef>
                        <a:spcAft>
                          <a:spcPts val="0"/>
                        </a:spcAft>
                        <a:buNone/>
                      </a:pPr>
                      <a:r>
                        <a:rPr lang="en-US" sz="1800" u="sng">
                          <a:solidFill>
                            <a:schemeClr val="hlink"/>
                          </a:solidFill>
                          <a:hlinkClick r:id="rId10"/>
                        </a:rPr>
                        <a:t>class UNNotificationAction</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bin"/>
                        <a:buNone/>
                      </a:pPr>
                      <a:r>
                        <a:rPr lang="en-US" sz="1800" u="sng">
                          <a:solidFill>
                            <a:schemeClr val="hlink"/>
                          </a:solidFill>
                          <a:hlinkClick r:id="rId11"/>
                        </a:rPr>
                        <a:t>class UNNotificationResponse</a:t>
                      </a:r>
                      <a:endParaRPr sz="1800"/>
                    </a:p>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u="sng">
                          <a:solidFill>
                            <a:schemeClr val="hlink"/>
                          </a:solidFill>
                          <a:hlinkClick r:id="rId12"/>
                        </a:rPr>
                        <a:t>class UNNotificationServiceExtension</a:t>
                      </a:r>
                      <a:endParaRPr sz="1800"/>
                    </a:p>
                  </a:txBody>
                  <a:tcPr marL="91450" marR="91450" marT="45725" marB="45725"/>
                </a:tc>
                <a:tc>
                  <a:txBody>
                    <a:bodyPr/>
                    <a:lstStyle/>
                    <a:p>
                      <a:pPr marL="0" marR="0" lvl="0" indent="0" algn="l" rtl="0">
                        <a:spcBef>
                          <a:spcPts val="0"/>
                        </a:spcBef>
                        <a:spcAft>
                          <a:spcPts val="0"/>
                        </a:spcAft>
                        <a:buNone/>
                      </a:pPr>
                      <a:r>
                        <a:rPr lang="en-US" sz="1800" b="0" i="0" u="sng">
                          <a:solidFill>
                            <a:schemeClr val="hlink"/>
                          </a:solidFill>
                          <a:latin typeface="Cabin"/>
                          <a:ea typeface="Cabin"/>
                          <a:cs typeface="Cabin"/>
                          <a:sym typeface="Cabin"/>
                          <a:hlinkClick r:id="rId13"/>
                        </a:rPr>
                        <a:t>class UNTextInputNotificationResponse</a:t>
                      </a: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bin"/>
                        <a:buNone/>
                      </a:pPr>
                      <a:r>
                        <a:rPr lang="en-US" sz="1800" u="sng">
                          <a:solidFill>
                            <a:schemeClr val="hlink"/>
                          </a:solidFill>
                          <a:hlinkClick r:id="rId14"/>
                        </a:rPr>
                        <a:t>class UNNotificationTrigger</a:t>
                      </a:r>
                      <a:endParaRPr sz="180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634</Words>
  <Application>Microsoft Macintosh PowerPoint</Application>
  <PresentationFormat>Widescreen</PresentationFormat>
  <Paragraphs>117</Paragraphs>
  <Slides>18</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Cabin</vt:lpstr>
      <vt:lpstr>Arial</vt:lpstr>
      <vt:lpstr>Courier New</vt:lpstr>
      <vt:lpstr>Gallery</vt:lpstr>
      <vt:lpstr>IOS FRAMEWORK</vt:lpstr>
      <vt:lpstr>ARKIT</vt:lpstr>
      <vt:lpstr>WHY ARKIT</vt:lpstr>
      <vt:lpstr>ABOUT ARKIT</vt:lpstr>
      <vt:lpstr>Apps using ARkit</vt:lpstr>
      <vt:lpstr>Both of these apps have ARkit dependant features that enable you to: Capture creatures visible through the cameras view.(pic1,pic2) Raise virtual pets.(pic3,pic4)</vt:lpstr>
      <vt:lpstr>USERNOTIFICATIONS</vt:lpstr>
      <vt:lpstr>USERNOTIFICATIONS CONTINUED…</vt:lpstr>
      <vt:lpstr>USERNOTIFICATIONS CONTINUED…</vt:lpstr>
      <vt:lpstr>Apps using UserNotifications </vt:lpstr>
      <vt:lpstr>These apps utilize UserNotifications to notify users of things like: New messages (Whatsapp-pic1) New friend request (Facebook-pic2) New comment (Youtube-pic3)</vt:lpstr>
      <vt:lpstr>CORE LOCATION</vt:lpstr>
      <vt:lpstr>CORE LOCATION CONTINUED…</vt:lpstr>
      <vt:lpstr>Apps using Core Location</vt:lpstr>
      <vt:lpstr>Core Location enabled these apps to have features like: Navigation (Maps-pic1) Geolocation (Pokemon Go-pic2) </vt:lpstr>
      <vt:lpstr>AVFoundation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FRAMEWORK</dc:title>
  <cp:lastModifiedBy>Microsoft Office User</cp:lastModifiedBy>
  <cp:revision>4</cp:revision>
  <dcterms:modified xsi:type="dcterms:W3CDTF">2018-10-15T18:42:13Z</dcterms:modified>
</cp:coreProperties>
</file>